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256" r:id="rId2"/>
    <p:sldId id="340" r:id="rId3"/>
    <p:sldId id="341" r:id="rId4"/>
    <p:sldId id="356" r:id="rId5"/>
    <p:sldId id="357" r:id="rId6"/>
    <p:sldId id="354" r:id="rId7"/>
    <p:sldId id="301" r:id="rId8"/>
    <p:sldId id="343" r:id="rId9"/>
    <p:sldId id="344" r:id="rId10"/>
    <p:sldId id="345" r:id="rId11"/>
    <p:sldId id="346" r:id="rId12"/>
    <p:sldId id="350" r:id="rId13"/>
    <p:sldId id="349" r:id="rId14"/>
    <p:sldId id="348" r:id="rId15"/>
    <p:sldId id="351" r:id="rId16"/>
    <p:sldId id="352" r:id="rId17"/>
    <p:sldId id="353"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170"/>
    <a:srgbClr val="061021"/>
    <a:srgbClr val="34A6FF"/>
    <a:srgbClr val="0086E8"/>
    <a:srgbClr val="002E70"/>
    <a:srgbClr val="000B1C"/>
    <a:srgbClr val="002355"/>
    <a:srgbClr val="0065B0"/>
    <a:srgbClr val="000048"/>
    <a:srgbClr val="0000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38" autoAdjust="0"/>
    <p:restoredTop sz="99609" autoAdjust="0"/>
  </p:normalViewPr>
  <p:slideViewPr>
    <p:cSldViewPr>
      <p:cViewPr>
        <p:scale>
          <a:sx n="80" d="100"/>
          <a:sy n="80" d="100"/>
        </p:scale>
        <p:origin x="-1020" y="-264"/>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p:cViewPr varScale="1">
        <p:scale>
          <a:sx n="53" d="100"/>
          <a:sy n="53" d="100"/>
        </p:scale>
        <p:origin x="-294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jpg"/><Relationship Id="rId4"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jp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99AF95-56C0-BB4D-AC02-95B7120238EA}" type="doc">
      <dgm:prSet loTypeId="urn:microsoft.com/office/officeart/2005/8/layout/vList5" loCatId="" qsTypeId="urn:microsoft.com/office/officeart/2005/8/quickstyle/simple4" qsCatId="simple" csTypeId="urn:microsoft.com/office/officeart/2005/8/colors/colorful1" csCatId="colorful" phldr="1"/>
      <dgm:spPr/>
      <dgm:t>
        <a:bodyPr/>
        <a:lstStyle/>
        <a:p>
          <a:endParaRPr lang="en-US"/>
        </a:p>
      </dgm:t>
    </dgm:pt>
    <dgm:pt modelId="{DB038CE5-FE57-724E-8EE8-470D64EB067C}">
      <dgm:prSet phldrT="[Text]"/>
      <dgm:spPr/>
      <dgm:t>
        <a:bodyPr/>
        <a:lstStyle/>
        <a:p>
          <a:r>
            <a:rPr lang="en-CA" b="0" cap="none" normalizeH="0" baseline="0" dirty="0" smtClean="0">
              <a:latin typeface="Aller"/>
              <a:cs typeface="Aller"/>
            </a:rPr>
            <a:t>Partnered with over </a:t>
          </a:r>
          <a:r>
            <a:rPr lang="en-CA" b="1" cap="none" normalizeH="0" baseline="0" dirty="0" smtClean="0">
              <a:latin typeface="Aller"/>
              <a:cs typeface="Aller"/>
            </a:rPr>
            <a:t>4,000 </a:t>
          </a:r>
          <a:r>
            <a:rPr lang="en-CA" b="0" cap="none" normalizeH="0" baseline="0" dirty="0" smtClean="0">
              <a:latin typeface="Aller"/>
              <a:cs typeface="Aller"/>
            </a:rPr>
            <a:t>Healthcare </a:t>
          </a:r>
          <a:r>
            <a:rPr lang="en-CA" b="0" cap="none" normalizeH="0" baseline="0" dirty="0" smtClean="0">
              <a:latin typeface="Aller"/>
              <a:cs typeface="Aller"/>
            </a:rPr>
            <a:t>Professionals</a:t>
          </a:r>
          <a:endParaRPr lang="en-US" dirty="0"/>
        </a:p>
      </dgm:t>
    </dgm:pt>
    <dgm:pt modelId="{EB073BB1-B5D0-734A-8B8A-3B55B5C452F4}" type="parTrans" cxnId="{4C08FC33-EE21-6F4B-B2EB-FDD109E7FA61}">
      <dgm:prSet/>
      <dgm:spPr/>
      <dgm:t>
        <a:bodyPr/>
        <a:lstStyle/>
        <a:p>
          <a:endParaRPr lang="en-US"/>
        </a:p>
      </dgm:t>
    </dgm:pt>
    <dgm:pt modelId="{2FE6E6CA-9545-0C47-A1BA-81A50444B601}" type="sibTrans" cxnId="{4C08FC33-EE21-6F4B-B2EB-FDD109E7FA61}">
      <dgm:prSet/>
      <dgm:spPr/>
      <dgm:t>
        <a:bodyPr/>
        <a:lstStyle/>
        <a:p>
          <a:endParaRPr lang="en-US"/>
        </a:p>
      </dgm:t>
    </dgm:pt>
    <dgm:pt modelId="{FFF5B68F-AA16-8045-8234-CE06F615077E}">
      <dgm:prSet phldrT="[Text]"/>
      <dgm:spPr>
        <a:solidFill>
          <a:schemeClr val="accent2">
            <a:lumMod val="60000"/>
            <a:lumOff val="40000"/>
          </a:schemeClr>
        </a:solidFill>
      </dgm:spPr>
      <dgm:t>
        <a:bodyPr lIns="108000" tIns="43200" rIns="108000" bIns="43200" anchor="ctr" anchorCtr="0"/>
        <a:lstStyle/>
        <a:p>
          <a:pPr algn="l"/>
          <a:r>
            <a:rPr lang="en-CA" b="0" cap="none" normalizeH="0" baseline="0" dirty="0" smtClean="0">
              <a:latin typeface="Aller"/>
              <a:cs typeface="Aller"/>
            </a:rPr>
            <a:t>HCPs embrace our approach and become energized and increasing influential after partnering with us</a:t>
          </a:r>
          <a:endParaRPr lang="en-US" dirty="0"/>
        </a:p>
      </dgm:t>
    </dgm:pt>
    <dgm:pt modelId="{9422412F-8251-0444-9966-5ADEDA15FBB9}" type="parTrans" cxnId="{FD24BFCC-55A1-C841-A045-F26240DA0630}">
      <dgm:prSet/>
      <dgm:spPr/>
      <dgm:t>
        <a:bodyPr/>
        <a:lstStyle/>
        <a:p>
          <a:endParaRPr lang="en-US"/>
        </a:p>
      </dgm:t>
    </dgm:pt>
    <dgm:pt modelId="{C0DC7A76-12AD-7848-9DB1-D676CAEE200E}" type="sibTrans" cxnId="{FD24BFCC-55A1-C841-A045-F26240DA0630}">
      <dgm:prSet/>
      <dgm:spPr/>
      <dgm:t>
        <a:bodyPr/>
        <a:lstStyle/>
        <a:p>
          <a:endParaRPr lang="en-US"/>
        </a:p>
      </dgm:t>
    </dgm:pt>
    <dgm:pt modelId="{565CD8BE-3417-6143-9087-734B9E5DB67F}">
      <dgm:prSet phldrT="[Text]"/>
      <dgm:spPr>
        <a:gradFill rotWithShape="0">
          <a:gsLst>
            <a:gs pos="0">
              <a:srgbClr val="516623"/>
            </a:gs>
            <a:gs pos="100000">
              <a:srgbClr val="8AB03F"/>
            </a:gs>
          </a:gsLst>
        </a:gradFill>
      </dgm:spPr>
      <dgm:t>
        <a:bodyPr/>
        <a:lstStyle/>
        <a:p>
          <a:r>
            <a:rPr lang="en-CA" cap="none" normalizeH="0" baseline="0" dirty="0" smtClean="0">
              <a:latin typeface="Aller"/>
              <a:cs typeface="Aller"/>
            </a:rPr>
            <a:t>Over </a:t>
          </a:r>
          <a:r>
            <a:rPr lang="en-CA" b="1" cap="none" normalizeH="0" baseline="0" dirty="0" smtClean="0">
              <a:latin typeface="Aller"/>
              <a:cs typeface="Aller"/>
            </a:rPr>
            <a:t>750</a:t>
          </a:r>
          <a:r>
            <a:rPr lang="en-CA" cap="none" normalizeH="0" baseline="0" dirty="0" smtClean="0">
              <a:latin typeface="Aller"/>
              <a:cs typeface="Aller"/>
            </a:rPr>
            <a:t> leading edge marketing &amp; education programs delivered</a:t>
          </a:r>
          <a:endParaRPr lang="en-US" dirty="0"/>
        </a:p>
      </dgm:t>
    </dgm:pt>
    <dgm:pt modelId="{4FB51ED9-5672-4748-813D-50EB1D0FC184}" type="parTrans" cxnId="{2BC1F6C5-401D-0944-BB96-0E1BB0CBAE2A}">
      <dgm:prSet/>
      <dgm:spPr/>
      <dgm:t>
        <a:bodyPr/>
        <a:lstStyle/>
        <a:p>
          <a:endParaRPr lang="en-US"/>
        </a:p>
      </dgm:t>
    </dgm:pt>
    <dgm:pt modelId="{76EDFA16-F5C0-B543-B3A2-E6921911F354}" type="sibTrans" cxnId="{2BC1F6C5-401D-0944-BB96-0E1BB0CBAE2A}">
      <dgm:prSet/>
      <dgm:spPr/>
      <dgm:t>
        <a:bodyPr/>
        <a:lstStyle/>
        <a:p>
          <a:endParaRPr lang="en-US"/>
        </a:p>
      </dgm:t>
    </dgm:pt>
    <dgm:pt modelId="{56DEF74A-FEF6-6941-870A-E22920B9A19F}">
      <dgm:prSet phldrT="[Text]"/>
      <dgm:spPr>
        <a:solidFill>
          <a:schemeClr val="accent3">
            <a:lumMod val="60000"/>
            <a:lumOff val="40000"/>
          </a:schemeClr>
        </a:solidFill>
      </dgm:spPr>
      <dgm:t>
        <a:bodyPr anchor="ctr" anchorCtr="0"/>
        <a:lstStyle/>
        <a:p>
          <a:pPr algn="l"/>
          <a:r>
            <a:rPr lang="en-CA" cap="none" normalizeH="0" baseline="0" dirty="0" smtClean="0">
              <a:latin typeface="Aller"/>
              <a:cs typeface="Aller"/>
            </a:rPr>
            <a:t>Clients continue to seek our counsel and marketing support through HCP education and communications</a:t>
          </a:r>
          <a:endParaRPr lang="en-US" dirty="0"/>
        </a:p>
      </dgm:t>
    </dgm:pt>
    <dgm:pt modelId="{0263CE10-F06C-5D46-A19C-63F2A965B2A2}" type="parTrans" cxnId="{DF7A668F-B860-6E44-B0C4-C6C3A0296DD8}">
      <dgm:prSet/>
      <dgm:spPr/>
      <dgm:t>
        <a:bodyPr/>
        <a:lstStyle/>
        <a:p>
          <a:endParaRPr lang="en-US"/>
        </a:p>
      </dgm:t>
    </dgm:pt>
    <dgm:pt modelId="{8EA98917-FBEE-7045-B305-C5BF3A3BB833}" type="sibTrans" cxnId="{DF7A668F-B860-6E44-B0C4-C6C3A0296DD8}">
      <dgm:prSet/>
      <dgm:spPr/>
      <dgm:t>
        <a:bodyPr/>
        <a:lstStyle/>
        <a:p>
          <a:endParaRPr lang="en-US"/>
        </a:p>
      </dgm:t>
    </dgm:pt>
    <dgm:pt modelId="{EF1CAFBE-36AA-D847-B4F2-FF2208815A37}">
      <dgm:prSet phldrT="[Text]"/>
      <dgm:spPr/>
      <dgm:t>
        <a:bodyPr/>
        <a:lstStyle/>
        <a:p>
          <a:r>
            <a:rPr lang="en-CA" cap="none" normalizeH="0" baseline="0" dirty="0" smtClean="0">
              <a:latin typeface="Aller"/>
              <a:cs typeface="Aller"/>
            </a:rPr>
            <a:t>Over </a:t>
          </a:r>
          <a:r>
            <a:rPr lang="en-CA" b="1" cap="none" normalizeH="0" baseline="0" dirty="0" smtClean="0">
              <a:latin typeface="Aller"/>
              <a:cs typeface="Aller"/>
            </a:rPr>
            <a:t>8,000</a:t>
          </a:r>
          <a:r>
            <a:rPr lang="en-CA" cap="none" normalizeH="0" baseline="0" dirty="0" smtClean="0">
              <a:latin typeface="Aller"/>
              <a:cs typeface="Aller"/>
            </a:rPr>
            <a:t> key selling messages communicated</a:t>
          </a:r>
          <a:endParaRPr lang="en-US" dirty="0"/>
        </a:p>
      </dgm:t>
    </dgm:pt>
    <dgm:pt modelId="{CBD19D70-36DB-1648-8B5C-06DAFE919CA6}" type="parTrans" cxnId="{FD3761D2-0D38-894F-B30C-781342E59AF4}">
      <dgm:prSet/>
      <dgm:spPr/>
      <dgm:t>
        <a:bodyPr/>
        <a:lstStyle/>
        <a:p>
          <a:endParaRPr lang="en-US"/>
        </a:p>
      </dgm:t>
    </dgm:pt>
    <dgm:pt modelId="{8303FB8A-083B-9540-BC99-FE1C796C4DDD}" type="sibTrans" cxnId="{FD3761D2-0D38-894F-B30C-781342E59AF4}">
      <dgm:prSet/>
      <dgm:spPr/>
      <dgm:t>
        <a:bodyPr/>
        <a:lstStyle/>
        <a:p>
          <a:endParaRPr lang="en-US"/>
        </a:p>
      </dgm:t>
    </dgm:pt>
    <dgm:pt modelId="{5FE2A4A2-6912-E942-9F6F-AF3C912BBB0E}">
      <dgm:prSet phldrT="[Text]"/>
      <dgm:spPr>
        <a:solidFill>
          <a:schemeClr val="accent4">
            <a:lumMod val="60000"/>
            <a:lumOff val="40000"/>
          </a:schemeClr>
        </a:solidFill>
      </dgm:spPr>
      <dgm:t>
        <a:bodyPr anchor="ctr" anchorCtr="0"/>
        <a:lstStyle/>
        <a:p>
          <a:pPr algn="l"/>
          <a:r>
            <a:rPr lang="en-CA" cap="none" normalizeH="0" baseline="0" dirty="0" smtClean="0">
              <a:latin typeface="Aller"/>
              <a:cs typeface="Aller"/>
            </a:rPr>
            <a:t>Brands to stand out from the competition is the value we bring, ensuring it can be easily communicated to HCPs and their patients</a:t>
          </a:r>
          <a:endParaRPr lang="en-US" dirty="0"/>
        </a:p>
      </dgm:t>
    </dgm:pt>
    <dgm:pt modelId="{A45F8AD5-42B8-4941-9C7D-B943566C63AA}" type="parTrans" cxnId="{06CF16B0-7E09-514A-91AC-B6403D8AF166}">
      <dgm:prSet/>
      <dgm:spPr/>
      <dgm:t>
        <a:bodyPr/>
        <a:lstStyle/>
        <a:p>
          <a:endParaRPr lang="en-US"/>
        </a:p>
      </dgm:t>
    </dgm:pt>
    <dgm:pt modelId="{C7D4B1F5-D39F-6149-935C-921234566010}" type="sibTrans" cxnId="{06CF16B0-7E09-514A-91AC-B6403D8AF166}">
      <dgm:prSet/>
      <dgm:spPr/>
      <dgm:t>
        <a:bodyPr/>
        <a:lstStyle/>
        <a:p>
          <a:endParaRPr lang="en-US"/>
        </a:p>
      </dgm:t>
    </dgm:pt>
    <dgm:pt modelId="{4C298C5B-834B-FE4E-89D0-09336AED09ED}">
      <dgm:prSet phldrT="[Text]"/>
      <dgm:spPr>
        <a:gradFill rotWithShape="0">
          <a:gsLst>
            <a:gs pos="0">
              <a:srgbClr val="1B5E70"/>
            </a:gs>
            <a:gs pos="100000">
              <a:srgbClr val="2FA4C5"/>
            </a:gs>
          </a:gsLst>
        </a:gradFill>
      </dgm:spPr>
      <dgm:t>
        <a:bodyPr/>
        <a:lstStyle/>
        <a:p>
          <a:r>
            <a:rPr lang="en-CA" dirty="0" smtClean="0">
              <a:latin typeface="Aller"/>
              <a:cs typeface="Aller"/>
            </a:rPr>
            <a:t>Over </a:t>
          </a:r>
          <a:r>
            <a:rPr lang="en-CA" b="1" dirty="0" smtClean="0">
              <a:latin typeface="Aller"/>
              <a:cs typeface="Aller"/>
            </a:rPr>
            <a:t>350</a:t>
          </a:r>
          <a:r>
            <a:rPr lang="en-CA" dirty="0" smtClean="0">
              <a:latin typeface="Aller"/>
              <a:cs typeface="Aller"/>
            </a:rPr>
            <a:t> Advisory Board meetings</a:t>
          </a:r>
          <a:endParaRPr lang="en-US" dirty="0"/>
        </a:p>
      </dgm:t>
    </dgm:pt>
    <dgm:pt modelId="{5D716CF1-CB67-A84D-B633-818EB3F04557}" type="parTrans" cxnId="{5965F209-30D8-1341-B6E5-9E9E6EEACF9A}">
      <dgm:prSet/>
      <dgm:spPr/>
      <dgm:t>
        <a:bodyPr/>
        <a:lstStyle/>
        <a:p>
          <a:endParaRPr lang="en-US"/>
        </a:p>
      </dgm:t>
    </dgm:pt>
    <dgm:pt modelId="{EF0EE8F4-7DAF-5F40-A153-B6426ADB7ADD}" type="sibTrans" cxnId="{5965F209-30D8-1341-B6E5-9E9E6EEACF9A}">
      <dgm:prSet/>
      <dgm:spPr/>
      <dgm:t>
        <a:bodyPr/>
        <a:lstStyle/>
        <a:p>
          <a:endParaRPr lang="en-US"/>
        </a:p>
      </dgm:t>
    </dgm:pt>
    <dgm:pt modelId="{B6A5C99C-929E-0049-B99E-F231F356E8A9}">
      <dgm:prSet/>
      <dgm:spPr>
        <a:solidFill>
          <a:schemeClr val="accent5">
            <a:lumMod val="60000"/>
            <a:lumOff val="40000"/>
          </a:schemeClr>
        </a:solidFill>
      </dgm:spPr>
      <dgm:t>
        <a:bodyPr anchor="ctr" anchorCtr="0"/>
        <a:lstStyle/>
        <a:p>
          <a:pPr algn="l"/>
          <a:r>
            <a:rPr lang="en-CA" cap="none" normalizeH="0" baseline="0" dirty="0" smtClean="0">
              <a:latin typeface="Aller"/>
              <a:cs typeface="Aller"/>
            </a:rPr>
            <a:t>Maximizing strategic HCP participation in limited time is our goals to all of our advisory meetings</a:t>
          </a:r>
          <a:endParaRPr lang="en-US" dirty="0"/>
        </a:p>
      </dgm:t>
    </dgm:pt>
    <dgm:pt modelId="{20AB852A-61A7-464C-94C2-104A8A5B9D6D}" type="parTrans" cxnId="{2322005E-3BCA-6E43-9BA2-A363E4F6576E}">
      <dgm:prSet/>
      <dgm:spPr/>
      <dgm:t>
        <a:bodyPr/>
        <a:lstStyle/>
        <a:p>
          <a:endParaRPr lang="en-US"/>
        </a:p>
      </dgm:t>
    </dgm:pt>
    <dgm:pt modelId="{720D4D9C-652D-4248-BA94-EA3A28527DBF}" type="sibTrans" cxnId="{2322005E-3BCA-6E43-9BA2-A363E4F6576E}">
      <dgm:prSet/>
      <dgm:spPr/>
      <dgm:t>
        <a:bodyPr/>
        <a:lstStyle/>
        <a:p>
          <a:endParaRPr lang="en-US"/>
        </a:p>
      </dgm:t>
    </dgm:pt>
    <dgm:pt modelId="{8A499370-BCD0-CE48-B8D5-9AFE189B5DFA}" type="pres">
      <dgm:prSet presAssocID="{1999AF95-56C0-BB4D-AC02-95B7120238EA}" presName="Name0" presStyleCnt="0">
        <dgm:presLayoutVars>
          <dgm:dir/>
          <dgm:animLvl val="lvl"/>
          <dgm:resizeHandles val="exact"/>
        </dgm:presLayoutVars>
      </dgm:prSet>
      <dgm:spPr/>
      <dgm:t>
        <a:bodyPr/>
        <a:lstStyle/>
        <a:p>
          <a:endParaRPr lang="en-US"/>
        </a:p>
      </dgm:t>
    </dgm:pt>
    <dgm:pt modelId="{E4EE7DDF-B5F4-A547-BC0B-809837DC71CC}" type="pres">
      <dgm:prSet presAssocID="{DB038CE5-FE57-724E-8EE8-470D64EB067C}" presName="linNode" presStyleCnt="0"/>
      <dgm:spPr/>
    </dgm:pt>
    <dgm:pt modelId="{95B9439C-31F9-154C-AD14-0DD76E4FB85B}" type="pres">
      <dgm:prSet presAssocID="{DB038CE5-FE57-724E-8EE8-470D64EB067C}" presName="parentText" presStyleLbl="node1" presStyleIdx="0" presStyleCnt="4">
        <dgm:presLayoutVars>
          <dgm:chMax val="1"/>
          <dgm:bulletEnabled val="1"/>
        </dgm:presLayoutVars>
      </dgm:prSet>
      <dgm:spPr/>
      <dgm:t>
        <a:bodyPr/>
        <a:lstStyle/>
        <a:p>
          <a:endParaRPr lang="en-US"/>
        </a:p>
      </dgm:t>
    </dgm:pt>
    <dgm:pt modelId="{AC77DF95-A53F-6141-8C95-475105A712AE}" type="pres">
      <dgm:prSet presAssocID="{DB038CE5-FE57-724E-8EE8-470D64EB067C}" presName="descendantText" presStyleLbl="alignAccFollowNode1" presStyleIdx="0" presStyleCnt="4">
        <dgm:presLayoutVars>
          <dgm:bulletEnabled val="1"/>
        </dgm:presLayoutVars>
      </dgm:prSet>
      <dgm:spPr/>
      <dgm:t>
        <a:bodyPr/>
        <a:lstStyle/>
        <a:p>
          <a:endParaRPr lang="en-US"/>
        </a:p>
      </dgm:t>
    </dgm:pt>
    <dgm:pt modelId="{975CC9D1-932E-C84C-9C3A-926E4813ADC5}" type="pres">
      <dgm:prSet presAssocID="{2FE6E6CA-9545-0C47-A1BA-81A50444B601}" presName="sp" presStyleCnt="0"/>
      <dgm:spPr/>
    </dgm:pt>
    <dgm:pt modelId="{B78AC7DF-1779-6D4A-B25F-FC8C522C6190}" type="pres">
      <dgm:prSet presAssocID="{565CD8BE-3417-6143-9087-734B9E5DB67F}" presName="linNode" presStyleCnt="0"/>
      <dgm:spPr/>
    </dgm:pt>
    <dgm:pt modelId="{C3B8A416-AE58-AD4F-BE02-68F4E87E01AA}" type="pres">
      <dgm:prSet presAssocID="{565CD8BE-3417-6143-9087-734B9E5DB67F}" presName="parentText" presStyleLbl="node1" presStyleIdx="1" presStyleCnt="4">
        <dgm:presLayoutVars>
          <dgm:chMax val="1"/>
          <dgm:bulletEnabled val="1"/>
        </dgm:presLayoutVars>
      </dgm:prSet>
      <dgm:spPr/>
      <dgm:t>
        <a:bodyPr/>
        <a:lstStyle/>
        <a:p>
          <a:endParaRPr lang="en-US"/>
        </a:p>
      </dgm:t>
    </dgm:pt>
    <dgm:pt modelId="{7FD9A4DD-C06F-2748-AEB5-0B0541D96A23}" type="pres">
      <dgm:prSet presAssocID="{565CD8BE-3417-6143-9087-734B9E5DB67F}" presName="descendantText" presStyleLbl="alignAccFollowNode1" presStyleIdx="1" presStyleCnt="4">
        <dgm:presLayoutVars>
          <dgm:bulletEnabled val="1"/>
        </dgm:presLayoutVars>
      </dgm:prSet>
      <dgm:spPr/>
      <dgm:t>
        <a:bodyPr/>
        <a:lstStyle/>
        <a:p>
          <a:endParaRPr lang="en-US"/>
        </a:p>
      </dgm:t>
    </dgm:pt>
    <dgm:pt modelId="{E2CB8457-822B-4D4B-85DC-742841525C59}" type="pres">
      <dgm:prSet presAssocID="{76EDFA16-F5C0-B543-B3A2-E6921911F354}" presName="sp" presStyleCnt="0"/>
      <dgm:spPr/>
    </dgm:pt>
    <dgm:pt modelId="{9B318116-04EB-964D-BC3F-EF977DAE6053}" type="pres">
      <dgm:prSet presAssocID="{EF1CAFBE-36AA-D847-B4F2-FF2208815A37}" presName="linNode" presStyleCnt="0"/>
      <dgm:spPr/>
    </dgm:pt>
    <dgm:pt modelId="{C4E4C2D1-021D-D147-BDB5-09542EC779EF}" type="pres">
      <dgm:prSet presAssocID="{EF1CAFBE-36AA-D847-B4F2-FF2208815A37}" presName="parentText" presStyleLbl="node1" presStyleIdx="2" presStyleCnt="4">
        <dgm:presLayoutVars>
          <dgm:chMax val="1"/>
          <dgm:bulletEnabled val="1"/>
        </dgm:presLayoutVars>
      </dgm:prSet>
      <dgm:spPr/>
      <dgm:t>
        <a:bodyPr/>
        <a:lstStyle/>
        <a:p>
          <a:endParaRPr lang="en-US"/>
        </a:p>
      </dgm:t>
    </dgm:pt>
    <dgm:pt modelId="{DB0BB3CF-B903-2C45-BCF9-794A63F16C0F}" type="pres">
      <dgm:prSet presAssocID="{EF1CAFBE-36AA-D847-B4F2-FF2208815A37}" presName="descendantText" presStyleLbl="alignAccFollowNode1" presStyleIdx="2" presStyleCnt="4">
        <dgm:presLayoutVars>
          <dgm:bulletEnabled val="1"/>
        </dgm:presLayoutVars>
      </dgm:prSet>
      <dgm:spPr/>
      <dgm:t>
        <a:bodyPr/>
        <a:lstStyle/>
        <a:p>
          <a:endParaRPr lang="en-US"/>
        </a:p>
      </dgm:t>
    </dgm:pt>
    <dgm:pt modelId="{CA48EFC0-2581-D848-917E-88CE2EA8EEB2}" type="pres">
      <dgm:prSet presAssocID="{8303FB8A-083B-9540-BC99-FE1C796C4DDD}" presName="sp" presStyleCnt="0"/>
      <dgm:spPr/>
    </dgm:pt>
    <dgm:pt modelId="{F864A293-F294-A64A-A382-A115E73A2C03}" type="pres">
      <dgm:prSet presAssocID="{4C298C5B-834B-FE4E-89D0-09336AED09ED}" presName="linNode" presStyleCnt="0"/>
      <dgm:spPr/>
    </dgm:pt>
    <dgm:pt modelId="{55AF70BE-B419-7145-99C7-71F5FD0E9B82}" type="pres">
      <dgm:prSet presAssocID="{4C298C5B-834B-FE4E-89D0-09336AED09ED}" presName="parentText" presStyleLbl="node1" presStyleIdx="3" presStyleCnt="4">
        <dgm:presLayoutVars>
          <dgm:chMax val="1"/>
          <dgm:bulletEnabled val="1"/>
        </dgm:presLayoutVars>
      </dgm:prSet>
      <dgm:spPr/>
      <dgm:t>
        <a:bodyPr/>
        <a:lstStyle/>
        <a:p>
          <a:endParaRPr lang="en-US"/>
        </a:p>
      </dgm:t>
    </dgm:pt>
    <dgm:pt modelId="{B2DBF624-E092-1C42-92EC-B0D59DE17393}" type="pres">
      <dgm:prSet presAssocID="{4C298C5B-834B-FE4E-89D0-09336AED09ED}" presName="descendantText" presStyleLbl="alignAccFollowNode1" presStyleIdx="3" presStyleCnt="4">
        <dgm:presLayoutVars>
          <dgm:bulletEnabled val="1"/>
        </dgm:presLayoutVars>
      </dgm:prSet>
      <dgm:spPr/>
      <dgm:t>
        <a:bodyPr/>
        <a:lstStyle/>
        <a:p>
          <a:endParaRPr lang="en-US"/>
        </a:p>
      </dgm:t>
    </dgm:pt>
  </dgm:ptLst>
  <dgm:cxnLst>
    <dgm:cxn modelId="{5567275A-C9C4-B142-B35A-4AD3F2DC36F7}" type="presOf" srcId="{EF1CAFBE-36AA-D847-B4F2-FF2208815A37}" destId="{C4E4C2D1-021D-D147-BDB5-09542EC779EF}" srcOrd="0" destOrd="0" presId="urn:microsoft.com/office/officeart/2005/8/layout/vList5"/>
    <dgm:cxn modelId="{4C08FC33-EE21-6F4B-B2EB-FDD109E7FA61}" srcId="{1999AF95-56C0-BB4D-AC02-95B7120238EA}" destId="{DB038CE5-FE57-724E-8EE8-470D64EB067C}" srcOrd="0" destOrd="0" parTransId="{EB073BB1-B5D0-734A-8B8A-3B55B5C452F4}" sibTransId="{2FE6E6CA-9545-0C47-A1BA-81A50444B601}"/>
    <dgm:cxn modelId="{2BC1F6C5-401D-0944-BB96-0E1BB0CBAE2A}" srcId="{1999AF95-56C0-BB4D-AC02-95B7120238EA}" destId="{565CD8BE-3417-6143-9087-734B9E5DB67F}" srcOrd="1" destOrd="0" parTransId="{4FB51ED9-5672-4748-813D-50EB1D0FC184}" sibTransId="{76EDFA16-F5C0-B543-B3A2-E6921911F354}"/>
    <dgm:cxn modelId="{FD24BFCC-55A1-C841-A045-F26240DA0630}" srcId="{DB038CE5-FE57-724E-8EE8-470D64EB067C}" destId="{FFF5B68F-AA16-8045-8234-CE06F615077E}" srcOrd="0" destOrd="0" parTransId="{9422412F-8251-0444-9966-5ADEDA15FBB9}" sibTransId="{C0DC7A76-12AD-7848-9DB1-D676CAEE200E}"/>
    <dgm:cxn modelId="{06CF16B0-7E09-514A-91AC-B6403D8AF166}" srcId="{EF1CAFBE-36AA-D847-B4F2-FF2208815A37}" destId="{5FE2A4A2-6912-E942-9F6F-AF3C912BBB0E}" srcOrd="0" destOrd="0" parTransId="{A45F8AD5-42B8-4941-9C7D-B943566C63AA}" sibTransId="{C7D4B1F5-D39F-6149-935C-921234566010}"/>
    <dgm:cxn modelId="{C9FE883B-5B65-AE4C-84B7-F7B733EA807F}" type="presOf" srcId="{1999AF95-56C0-BB4D-AC02-95B7120238EA}" destId="{8A499370-BCD0-CE48-B8D5-9AFE189B5DFA}" srcOrd="0" destOrd="0" presId="urn:microsoft.com/office/officeart/2005/8/layout/vList5"/>
    <dgm:cxn modelId="{C6F110C2-55A6-9744-9CF0-19405BE14081}" type="presOf" srcId="{4C298C5B-834B-FE4E-89D0-09336AED09ED}" destId="{55AF70BE-B419-7145-99C7-71F5FD0E9B82}" srcOrd="0" destOrd="0" presId="urn:microsoft.com/office/officeart/2005/8/layout/vList5"/>
    <dgm:cxn modelId="{518DEAB4-CF0C-CE4D-9735-3E7FE06245DC}" type="presOf" srcId="{565CD8BE-3417-6143-9087-734B9E5DB67F}" destId="{C3B8A416-AE58-AD4F-BE02-68F4E87E01AA}" srcOrd="0" destOrd="0" presId="urn:microsoft.com/office/officeart/2005/8/layout/vList5"/>
    <dgm:cxn modelId="{FD3761D2-0D38-894F-B30C-781342E59AF4}" srcId="{1999AF95-56C0-BB4D-AC02-95B7120238EA}" destId="{EF1CAFBE-36AA-D847-B4F2-FF2208815A37}" srcOrd="2" destOrd="0" parTransId="{CBD19D70-36DB-1648-8B5C-06DAFE919CA6}" sibTransId="{8303FB8A-083B-9540-BC99-FE1C796C4DDD}"/>
    <dgm:cxn modelId="{DF7A668F-B860-6E44-B0C4-C6C3A0296DD8}" srcId="{565CD8BE-3417-6143-9087-734B9E5DB67F}" destId="{56DEF74A-FEF6-6941-870A-E22920B9A19F}" srcOrd="0" destOrd="0" parTransId="{0263CE10-F06C-5D46-A19C-63F2A965B2A2}" sibTransId="{8EA98917-FBEE-7045-B305-C5BF3A3BB833}"/>
    <dgm:cxn modelId="{A697DFA0-EA40-A544-AA07-6E31CFDC4AD8}" type="presOf" srcId="{DB038CE5-FE57-724E-8EE8-470D64EB067C}" destId="{95B9439C-31F9-154C-AD14-0DD76E4FB85B}" srcOrd="0" destOrd="0" presId="urn:microsoft.com/office/officeart/2005/8/layout/vList5"/>
    <dgm:cxn modelId="{7144A4D2-B0BF-5245-84C5-1A8A09FD38BD}" type="presOf" srcId="{56DEF74A-FEF6-6941-870A-E22920B9A19F}" destId="{7FD9A4DD-C06F-2748-AEB5-0B0541D96A23}" srcOrd="0" destOrd="0" presId="urn:microsoft.com/office/officeart/2005/8/layout/vList5"/>
    <dgm:cxn modelId="{82795413-2D6B-9C42-830F-289FBC18B0A8}" type="presOf" srcId="{B6A5C99C-929E-0049-B99E-F231F356E8A9}" destId="{B2DBF624-E092-1C42-92EC-B0D59DE17393}" srcOrd="0" destOrd="0" presId="urn:microsoft.com/office/officeart/2005/8/layout/vList5"/>
    <dgm:cxn modelId="{C443CCC1-7ADA-2046-A6F0-5411F7B89701}" type="presOf" srcId="{FFF5B68F-AA16-8045-8234-CE06F615077E}" destId="{AC77DF95-A53F-6141-8C95-475105A712AE}" srcOrd="0" destOrd="0" presId="urn:microsoft.com/office/officeart/2005/8/layout/vList5"/>
    <dgm:cxn modelId="{5965F209-30D8-1341-B6E5-9E9E6EEACF9A}" srcId="{1999AF95-56C0-BB4D-AC02-95B7120238EA}" destId="{4C298C5B-834B-FE4E-89D0-09336AED09ED}" srcOrd="3" destOrd="0" parTransId="{5D716CF1-CB67-A84D-B633-818EB3F04557}" sibTransId="{EF0EE8F4-7DAF-5F40-A153-B6426ADB7ADD}"/>
    <dgm:cxn modelId="{2322005E-3BCA-6E43-9BA2-A363E4F6576E}" srcId="{4C298C5B-834B-FE4E-89D0-09336AED09ED}" destId="{B6A5C99C-929E-0049-B99E-F231F356E8A9}" srcOrd="0" destOrd="0" parTransId="{20AB852A-61A7-464C-94C2-104A8A5B9D6D}" sibTransId="{720D4D9C-652D-4248-BA94-EA3A28527DBF}"/>
    <dgm:cxn modelId="{A623854B-4769-F941-802A-D5322BA8FAAC}" type="presOf" srcId="{5FE2A4A2-6912-E942-9F6F-AF3C912BBB0E}" destId="{DB0BB3CF-B903-2C45-BCF9-794A63F16C0F}" srcOrd="0" destOrd="0" presId="urn:microsoft.com/office/officeart/2005/8/layout/vList5"/>
    <dgm:cxn modelId="{8D92C87B-F5EC-0445-8C46-A30BCDCE35D8}" type="presParOf" srcId="{8A499370-BCD0-CE48-B8D5-9AFE189B5DFA}" destId="{E4EE7DDF-B5F4-A547-BC0B-809837DC71CC}" srcOrd="0" destOrd="0" presId="urn:microsoft.com/office/officeart/2005/8/layout/vList5"/>
    <dgm:cxn modelId="{BABEBDBA-6F20-6340-AC81-D96180780583}" type="presParOf" srcId="{E4EE7DDF-B5F4-A547-BC0B-809837DC71CC}" destId="{95B9439C-31F9-154C-AD14-0DD76E4FB85B}" srcOrd="0" destOrd="0" presId="urn:microsoft.com/office/officeart/2005/8/layout/vList5"/>
    <dgm:cxn modelId="{75DBC760-D8BB-E241-BFD1-F741CE53CD09}" type="presParOf" srcId="{E4EE7DDF-B5F4-A547-BC0B-809837DC71CC}" destId="{AC77DF95-A53F-6141-8C95-475105A712AE}" srcOrd="1" destOrd="0" presId="urn:microsoft.com/office/officeart/2005/8/layout/vList5"/>
    <dgm:cxn modelId="{4D7A52E2-6361-2346-A3DD-14809F0071C1}" type="presParOf" srcId="{8A499370-BCD0-CE48-B8D5-9AFE189B5DFA}" destId="{975CC9D1-932E-C84C-9C3A-926E4813ADC5}" srcOrd="1" destOrd="0" presId="urn:microsoft.com/office/officeart/2005/8/layout/vList5"/>
    <dgm:cxn modelId="{7B7575BA-E1FB-4349-ADDD-F81EFACC779D}" type="presParOf" srcId="{8A499370-BCD0-CE48-B8D5-9AFE189B5DFA}" destId="{B78AC7DF-1779-6D4A-B25F-FC8C522C6190}" srcOrd="2" destOrd="0" presId="urn:microsoft.com/office/officeart/2005/8/layout/vList5"/>
    <dgm:cxn modelId="{788741A8-35DA-0241-A80C-4B04EE732E78}" type="presParOf" srcId="{B78AC7DF-1779-6D4A-B25F-FC8C522C6190}" destId="{C3B8A416-AE58-AD4F-BE02-68F4E87E01AA}" srcOrd="0" destOrd="0" presId="urn:microsoft.com/office/officeart/2005/8/layout/vList5"/>
    <dgm:cxn modelId="{DB76A851-F301-0D43-A603-F9763B0CA95B}" type="presParOf" srcId="{B78AC7DF-1779-6D4A-B25F-FC8C522C6190}" destId="{7FD9A4DD-C06F-2748-AEB5-0B0541D96A23}" srcOrd="1" destOrd="0" presId="urn:microsoft.com/office/officeart/2005/8/layout/vList5"/>
    <dgm:cxn modelId="{43EF377B-0E02-A241-811F-5146D0BE04D4}" type="presParOf" srcId="{8A499370-BCD0-CE48-B8D5-9AFE189B5DFA}" destId="{E2CB8457-822B-4D4B-85DC-742841525C59}" srcOrd="3" destOrd="0" presId="urn:microsoft.com/office/officeart/2005/8/layout/vList5"/>
    <dgm:cxn modelId="{495B18C3-1D2D-EE4A-AB6E-576F82328195}" type="presParOf" srcId="{8A499370-BCD0-CE48-B8D5-9AFE189B5DFA}" destId="{9B318116-04EB-964D-BC3F-EF977DAE6053}" srcOrd="4" destOrd="0" presId="urn:microsoft.com/office/officeart/2005/8/layout/vList5"/>
    <dgm:cxn modelId="{46007091-5CFB-904E-8593-568908FD6DC4}" type="presParOf" srcId="{9B318116-04EB-964D-BC3F-EF977DAE6053}" destId="{C4E4C2D1-021D-D147-BDB5-09542EC779EF}" srcOrd="0" destOrd="0" presId="urn:microsoft.com/office/officeart/2005/8/layout/vList5"/>
    <dgm:cxn modelId="{42FF2567-DEE9-FE4C-BF6F-DB34C88F85DF}" type="presParOf" srcId="{9B318116-04EB-964D-BC3F-EF977DAE6053}" destId="{DB0BB3CF-B903-2C45-BCF9-794A63F16C0F}" srcOrd="1" destOrd="0" presId="urn:microsoft.com/office/officeart/2005/8/layout/vList5"/>
    <dgm:cxn modelId="{CC460C4F-8AC5-5741-BD34-1D8DCE0A52CA}" type="presParOf" srcId="{8A499370-BCD0-CE48-B8D5-9AFE189B5DFA}" destId="{CA48EFC0-2581-D848-917E-88CE2EA8EEB2}" srcOrd="5" destOrd="0" presId="urn:microsoft.com/office/officeart/2005/8/layout/vList5"/>
    <dgm:cxn modelId="{B0BE1E17-0F29-B242-817A-DC8A27F2D826}" type="presParOf" srcId="{8A499370-BCD0-CE48-B8D5-9AFE189B5DFA}" destId="{F864A293-F294-A64A-A382-A115E73A2C03}" srcOrd="6" destOrd="0" presId="urn:microsoft.com/office/officeart/2005/8/layout/vList5"/>
    <dgm:cxn modelId="{6AE746E2-BD6D-B648-B944-EA25955091F2}" type="presParOf" srcId="{F864A293-F294-A64A-A382-A115E73A2C03}" destId="{55AF70BE-B419-7145-99C7-71F5FD0E9B82}" srcOrd="0" destOrd="0" presId="urn:microsoft.com/office/officeart/2005/8/layout/vList5"/>
    <dgm:cxn modelId="{8AF20773-02D2-784F-A13D-A660204C52EF}" type="presParOf" srcId="{F864A293-F294-A64A-A382-A115E73A2C03}" destId="{B2DBF624-E092-1C42-92EC-B0D59DE1739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301E2C-58A5-804C-B730-787B656602C0}" type="doc">
      <dgm:prSet loTypeId="urn:microsoft.com/office/officeart/2005/8/layout/vList3" loCatId="" qsTypeId="urn:microsoft.com/office/officeart/2005/8/quickstyle/simple4" qsCatId="simple" csTypeId="urn:microsoft.com/office/officeart/2005/8/colors/colorful1" csCatId="colorful" phldr="1"/>
      <dgm:spPr/>
      <dgm:t>
        <a:bodyPr/>
        <a:lstStyle/>
        <a:p>
          <a:endParaRPr lang="en-US"/>
        </a:p>
      </dgm:t>
    </dgm:pt>
    <dgm:pt modelId="{F3C5B2C0-D726-7642-B568-4CBC8956264C}">
      <dgm:prSet phldrT="[Text]" custT="1"/>
      <dgm:spPr/>
      <dgm:t>
        <a:bodyPr/>
        <a:lstStyle/>
        <a:p>
          <a:r>
            <a:rPr lang="en-CA" sz="1700" b="1" dirty="0" smtClean="0">
              <a:latin typeface="Aller"/>
              <a:cs typeface="Aller"/>
            </a:rPr>
            <a:t>We have a stake in our clients’ businesses. </a:t>
          </a:r>
          <a:r>
            <a:rPr lang="en-CA" sz="1700" dirty="0" smtClean="0">
              <a:latin typeface="Aller"/>
              <a:cs typeface="Aller"/>
            </a:rPr>
            <a:t>We strive to develop true value-added partnerships with our clients. </a:t>
          </a:r>
        </a:p>
      </dgm:t>
    </dgm:pt>
    <dgm:pt modelId="{4379C655-142A-C44A-8E03-4897BBAC0CC8}" type="parTrans" cxnId="{47DB9EB7-4C98-C74A-BDCB-C343D60D3453}">
      <dgm:prSet/>
      <dgm:spPr/>
      <dgm:t>
        <a:bodyPr/>
        <a:lstStyle/>
        <a:p>
          <a:endParaRPr lang="en-US" sz="1700"/>
        </a:p>
      </dgm:t>
    </dgm:pt>
    <dgm:pt modelId="{642EAE28-3E16-7B48-962E-BA4C09F6FED4}" type="sibTrans" cxnId="{47DB9EB7-4C98-C74A-BDCB-C343D60D3453}">
      <dgm:prSet/>
      <dgm:spPr/>
      <dgm:t>
        <a:bodyPr/>
        <a:lstStyle/>
        <a:p>
          <a:endParaRPr lang="en-US" sz="1700"/>
        </a:p>
      </dgm:t>
    </dgm:pt>
    <dgm:pt modelId="{A5D83228-406F-6A4F-87DD-E377E0E7B05F}">
      <dgm:prSet phldrT="[Text]" custT="1"/>
      <dgm:spPr/>
      <dgm:t>
        <a:bodyPr/>
        <a:lstStyle/>
        <a:p>
          <a:r>
            <a:rPr lang="en-CA" sz="1700" b="1" dirty="0" smtClean="0">
              <a:latin typeface="Aller"/>
              <a:cs typeface="Aller"/>
            </a:rPr>
            <a:t>Our past and present client relationships include some of the world’s largest healthcare companies</a:t>
          </a:r>
          <a:endParaRPr lang="en-US" sz="1700" dirty="0"/>
        </a:p>
      </dgm:t>
    </dgm:pt>
    <dgm:pt modelId="{C20B795E-D3B5-B748-BC47-2E41D751B93E}" type="parTrans" cxnId="{0767051A-5BC0-A84C-BB91-B9CA076C48CA}">
      <dgm:prSet/>
      <dgm:spPr/>
      <dgm:t>
        <a:bodyPr/>
        <a:lstStyle/>
        <a:p>
          <a:endParaRPr lang="en-US" sz="1700"/>
        </a:p>
      </dgm:t>
    </dgm:pt>
    <dgm:pt modelId="{3572EAB9-B12A-0F49-9CBC-43C1E21C9838}" type="sibTrans" cxnId="{0767051A-5BC0-A84C-BB91-B9CA076C48CA}">
      <dgm:prSet/>
      <dgm:spPr/>
      <dgm:t>
        <a:bodyPr/>
        <a:lstStyle/>
        <a:p>
          <a:endParaRPr lang="en-US" sz="1700"/>
        </a:p>
      </dgm:t>
    </dgm:pt>
    <dgm:pt modelId="{2C35238E-A263-4948-BE06-65BD8CAB8451}">
      <dgm:prSet phldrT="[Text]" custT="1"/>
      <dgm:spPr/>
      <dgm:t>
        <a:bodyPr lIns="360000" tIns="154800" bIns="154800"/>
        <a:lstStyle/>
        <a:p>
          <a:r>
            <a:rPr lang="en-CA" sz="1700" b="1" dirty="0" smtClean="0">
              <a:latin typeface="Aller"/>
              <a:cs typeface="Aller"/>
            </a:rPr>
            <a:t>We have built the most unique partnerships with Hospitals &amp; Key Opinion Leaders </a:t>
          </a:r>
          <a:r>
            <a:rPr lang="en-CA" sz="1700" dirty="0" smtClean="0">
              <a:latin typeface="Aller"/>
              <a:cs typeface="Aller"/>
            </a:rPr>
            <a:t>across Canada, the US and Europe.</a:t>
          </a:r>
          <a:endParaRPr lang="en-US" sz="1700" dirty="0"/>
        </a:p>
      </dgm:t>
    </dgm:pt>
    <dgm:pt modelId="{696F8CA8-15F0-8248-B9E8-6B0457C88CA4}" type="parTrans" cxnId="{2BECE4D2-B71A-9449-9F7F-603D9ADC0BA0}">
      <dgm:prSet/>
      <dgm:spPr/>
      <dgm:t>
        <a:bodyPr/>
        <a:lstStyle/>
        <a:p>
          <a:endParaRPr lang="en-US" sz="1700"/>
        </a:p>
      </dgm:t>
    </dgm:pt>
    <dgm:pt modelId="{6F7DCAF7-5129-B440-A918-115DA7CD4939}" type="sibTrans" cxnId="{2BECE4D2-B71A-9449-9F7F-603D9ADC0BA0}">
      <dgm:prSet/>
      <dgm:spPr/>
      <dgm:t>
        <a:bodyPr/>
        <a:lstStyle/>
        <a:p>
          <a:endParaRPr lang="en-US" sz="1700"/>
        </a:p>
      </dgm:t>
    </dgm:pt>
    <dgm:pt modelId="{6B116559-3BE0-4D4B-9685-D64A32A75769}">
      <dgm:prSet phldrT="[Text]" custT="1"/>
      <dgm:spPr/>
      <dgm:t>
        <a:bodyPr/>
        <a:lstStyle/>
        <a:p>
          <a:r>
            <a:rPr lang="en-CA" sz="1700" dirty="0" smtClean="0">
              <a:latin typeface="Aller"/>
              <a:cs typeface="Aller"/>
            </a:rPr>
            <a:t>Our approach has proven itself over many long-term business relationships.</a:t>
          </a:r>
        </a:p>
      </dgm:t>
    </dgm:pt>
    <dgm:pt modelId="{214103DE-5BBE-4E45-B90E-C905DDFB8D3F}" type="parTrans" cxnId="{E2EB4B6C-68AB-B541-AA20-43EA573AF9FD}">
      <dgm:prSet/>
      <dgm:spPr/>
      <dgm:t>
        <a:bodyPr/>
        <a:lstStyle/>
        <a:p>
          <a:endParaRPr lang="en-US" sz="1700"/>
        </a:p>
      </dgm:t>
    </dgm:pt>
    <dgm:pt modelId="{6B528DA4-E521-364E-A97E-61AAB246C2C9}" type="sibTrans" cxnId="{E2EB4B6C-68AB-B541-AA20-43EA573AF9FD}">
      <dgm:prSet/>
      <dgm:spPr/>
      <dgm:t>
        <a:bodyPr/>
        <a:lstStyle/>
        <a:p>
          <a:endParaRPr lang="en-US" sz="1700"/>
        </a:p>
      </dgm:t>
    </dgm:pt>
    <dgm:pt modelId="{45C9D8E0-2B32-D549-A1FF-D4F447FC8737}" type="pres">
      <dgm:prSet presAssocID="{66301E2C-58A5-804C-B730-787B656602C0}" presName="linearFlow" presStyleCnt="0">
        <dgm:presLayoutVars>
          <dgm:dir/>
          <dgm:resizeHandles val="exact"/>
        </dgm:presLayoutVars>
      </dgm:prSet>
      <dgm:spPr/>
      <dgm:t>
        <a:bodyPr/>
        <a:lstStyle/>
        <a:p>
          <a:endParaRPr lang="en-US"/>
        </a:p>
      </dgm:t>
    </dgm:pt>
    <dgm:pt modelId="{4CF665BC-5C38-0744-A5A9-D8B0228B762F}" type="pres">
      <dgm:prSet presAssocID="{F3C5B2C0-D726-7642-B568-4CBC8956264C}" presName="composite" presStyleCnt="0"/>
      <dgm:spPr/>
    </dgm:pt>
    <dgm:pt modelId="{08FC8CEE-F664-A74C-B4DF-CABA8A46B978}" type="pres">
      <dgm:prSet presAssocID="{F3C5B2C0-D726-7642-B568-4CBC8956264C}"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t>
        <a:bodyPr/>
        <a:lstStyle/>
        <a:p>
          <a:endParaRPr lang="en-US"/>
        </a:p>
      </dgm:t>
    </dgm:pt>
    <dgm:pt modelId="{C5A8340C-B7EB-E945-9149-E76594F863D7}" type="pres">
      <dgm:prSet presAssocID="{F3C5B2C0-D726-7642-B568-4CBC8956264C}" presName="txShp" presStyleLbl="node1" presStyleIdx="0" presStyleCnt="4">
        <dgm:presLayoutVars>
          <dgm:bulletEnabled val="1"/>
        </dgm:presLayoutVars>
      </dgm:prSet>
      <dgm:spPr/>
      <dgm:t>
        <a:bodyPr/>
        <a:lstStyle/>
        <a:p>
          <a:endParaRPr lang="en-US"/>
        </a:p>
      </dgm:t>
    </dgm:pt>
    <dgm:pt modelId="{6E85DF17-F1F0-8B4B-9F19-9267444EB4DF}" type="pres">
      <dgm:prSet presAssocID="{642EAE28-3E16-7B48-962E-BA4C09F6FED4}" presName="spacing" presStyleCnt="0"/>
      <dgm:spPr/>
    </dgm:pt>
    <dgm:pt modelId="{CD4D0343-DB26-7148-B8A9-7BAC1490B144}" type="pres">
      <dgm:prSet presAssocID="{6B116559-3BE0-4D4B-9685-D64A32A75769}" presName="composite" presStyleCnt="0"/>
      <dgm:spPr/>
    </dgm:pt>
    <dgm:pt modelId="{1F1285C5-6252-F946-87C0-DC840C55D277}" type="pres">
      <dgm:prSet presAssocID="{6B116559-3BE0-4D4B-9685-D64A32A75769}"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t>
        <a:bodyPr/>
        <a:lstStyle/>
        <a:p>
          <a:endParaRPr lang="en-US"/>
        </a:p>
      </dgm:t>
    </dgm:pt>
    <dgm:pt modelId="{D7FE3D73-8244-0D4D-8CA0-C447F99F7204}" type="pres">
      <dgm:prSet presAssocID="{6B116559-3BE0-4D4B-9685-D64A32A75769}" presName="txShp" presStyleLbl="node1" presStyleIdx="1" presStyleCnt="4">
        <dgm:presLayoutVars>
          <dgm:bulletEnabled val="1"/>
        </dgm:presLayoutVars>
      </dgm:prSet>
      <dgm:spPr/>
      <dgm:t>
        <a:bodyPr/>
        <a:lstStyle/>
        <a:p>
          <a:endParaRPr lang="en-US"/>
        </a:p>
      </dgm:t>
    </dgm:pt>
    <dgm:pt modelId="{90625EF3-98A4-CE4F-A327-35749BDC9C8B}" type="pres">
      <dgm:prSet presAssocID="{6B528DA4-E521-364E-A97E-61AAB246C2C9}" presName="spacing" presStyleCnt="0"/>
      <dgm:spPr/>
    </dgm:pt>
    <dgm:pt modelId="{48E65472-4778-644A-9D9E-8115DAA8BF10}" type="pres">
      <dgm:prSet presAssocID="{A5D83228-406F-6A4F-87DD-E377E0E7B05F}" presName="composite" presStyleCnt="0"/>
      <dgm:spPr/>
    </dgm:pt>
    <dgm:pt modelId="{F9156F62-4269-7B40-B469-8F2B72846A7F}" type="pres">
      <dgm:prSet presAssocID="{A5D83228-406F-6A4F-87DD-E377E0E7B05F}"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0322F482-975F-134D-9F40-8EDD134B742A}" type="pres">
      <dgm:prSet presAssocID="{A5D83228-406F-6A4F-87DD-E377E0E7B05F}" presName="txShp" presStyleLbl="node1" presStyleIdx="2" presStyleCnt="4">
        <dgm:presLayoutVars>
          <dgm:bulletEnabled val="1"/>
        </dgm:presLayoutVars>
      </dgm:prSet>
      <dgm:spPr/>
      <dgm:t>
        <a:bodyPr/>
        <a:lstStyle/>
        <a:p>
          <a:endParaRPr lang="en-US"/>
        </a:p>
      </dgm:t>
    </dgm:pt>
    <dgm:pt modelId="{60582337-5973-9649-AA3B-B8CA75BC6394}" type="pres">
      <dgm:prSet presAssocID="{3572EAB9-B12A-0F49-9CBC-43C1E21C9838}" presName="spacing" presStyleCnt="0"/>
      <dgm:spPr/>
    </dgm:pt>
    <dgm:pt modelId="{58F8E53E-8BF0-9747-A4C6-3612C458207E}" type="pres">
      <dgm:prSet presAssocID="{2C35238E-A263-4948-BE06-65BD8CAB8451}" presName="composite" presStyleCnt="0"/>
      <dgm:spPr/>
    </dgm:pt>
    <dgm:pt modelId="{DB4D7977-D039-7942-B879-DF01DEA1E2B0}" type="pres">
      <dgm:prSet presAssocID="{2C35238E-A263-4948-BE06-65BD8CAB8451}"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5867B4F1-1C61-CA46-A827-F9C01D807828}" type="pres">
      <dgm:prSet presAssocID="{2C35238E-A263-4948-BE06-65BD8CAB8451}" presName="txShp" presStyleLbl="node1" presStyleIdx="3" presStyleCnt="4">
        <dgm:presLayoutVars>
          <dgm:bulletEnabled val="1"/>
        </dgm:presLayoutVars>
      </dgm:prSet>
      <dgm:spPr/>
      <dgm:t>
        <a:bodyPr/>
        <a:lstStyle/>
        <a:p>
          <a:endParaRPr lang="en-US"/>
        </a:p>
      </dgm:t>
    </dgm:pt>
  </dgm:ptLst>
  <dgm:cxnLst>
    <dgm:cxn modelId="{2F86AF13-5AE9-5740-9B47-60A8D5770A8B}" type="presOf" srcId="{F3C5B2C0-D726-7642-B568-4CBC8956264C}" destId="{C5A8340C-B7EB-E945-9149-E76594F863D7}" srcOrd="0" destOrd="0" presId="urn:microsoft.com/office/officeart/2005/8/layout/vList3"/>
    <dgm:cxn modelId="{47DB9EB7-4C98-C74A-BDCB-C343D60D3453}" srcId="{66301E2C-58A5-804C-B730-787B656602C0}" destId="{F3C5B2C0-D726-7642-B568-4CBC8956264C}" srcOrd="0" destOrd="0" parTransId="{4379C655-142A-C44A-8E03-4897BBAC0CC8}" sibTransId="{642EAE28-3E16-7B48-962E-BA4C09F6FED4}"/>
    <dgm:cxn modelId="{2BECE4D2-B71A-9449-9F7F-603D9ADC0BA0}" srcId="{66301E2C-58A5-804C-B730-787B656602C0}" destId="{2C35238E-A263-4948-BE06-65BD8CAB8451}" srcOrd="3" destOrd="0" parTransId="{696F8CA8-15F0-8248-B9E8-6B0457C88CA4}" sibTransId="{6F7DCAF7-5129-B440-A918-115DA7CD4939}"/>
    <dgm:cxn modelId="{48E36FD1-2FF1-8B4E-B222-1512113C5D2E}" type="presOf" srcId="{A5D83228-406F-6A4F-87DD-E377E0E7B05F}" destId="{0322F482-975F-134D-9F40-8EDD134B742A}" srcOrd="0" destOrd="0" presId="urn:microsoft.com/office/officeart/2005/8/layout/vList3"/>
    <dgm:cxn modelId="{F91F89E6-43FD-5342-9AEC-6A4BF7845E47}" type="presOf" srcId="{66301E2C-58A5-804C-B730-787B656602C0}" destId="{45C9D8E0-2B32-D549-A1FF-D4F447FC8737}" srcOrd="0" destOrd="0" presId="urn:microsoft.com/office/officeart/2005/8/layout/vList3"/>
    <dgm:cxn modelId="{97D013B7-4A56-6A40-9775-A17F556BE30E}" type="presOf" srcId="{2C35238E-A263-4948-BE06-65BD8CAB8451}" destId="{5867B4F1-1C61-CA46-A827-F9C01D807828}" srcOrd="0" destOrd="0" presId="urn:microsoft.com/office/officeart/2005/8/layout/vList3"/>
    <dgm:cxn modelId="{0767051A-5BC0-A84C-BB91-B9CA076C48CA}" srcId="{66301E2C-58A5-804C-B730-787B656602C0}" destId="{A5D83228-406F-6A4F-87DD-E377E0E7B05F}" srcOrd="2" destOrd="0" parTransId="{C20B795E-D3B5-B748-BC47-2E41D751B93E}" sibTransId="{3572EAB9-B12A-0F49-9CBC-43C1E21C9838}"/>
    <dgm:cxn modelId="{E2EB4B6C-68AB-B541-AA20-43EA573AF9FD}" srcId="{66301E2C-58A5-804C-B730-787B656602C0}" destId="{6B116559-3BE0-4D4B-9685-D64A32A75769}" srcOrd="1" destOrd="0" parTransId="{214103DE-5BBE-4E45-B90E-C905DDFB8D3F}" sibTransId="{6B528DA4-E521-364E-A97E-61AAB246C2C9}"/>
    <dgm:cxn modelId="{3FA93A71-6BA5-9140-9CA9-AAAA2A9B15FF}" type="presOf" srcId="{6B116559-3BE0-4D4B-9685-D64A32A75769}" destId="{D7FE3D73-8244-0D4D-8CA0-C447F99F7204}" srcOrd="0" destOrd="0" presId="urn:microsoft.com/office/officeart/2005/8/layout/vList3"/>
    <dgm:cxn modelId="{A40F8861-9517-FC4C-AC45-411B7D29F497}" type="presParOf" srcId="{45C9D8E0-2B32-D549-A1FF-D4F447FC8737}" destId="{4CF665BC-5C38-0744-A5A9-D8B0228B762F}" srcOrd="0" destOrd="0" presId="urn:microsoft.com/office/officeart/2005/8/layout/vList3"/>
    <dgm:cxn modelId="{8048D070-FA9F-9444-B7B1-0563A1FCA51B}" type="presParOf" srcId="{4CF665BC-5C38-0744-A5A9-D8B0228B762F}" destId="{08FC8CEE-F664-A74C-B4DF-CABA8A46B978}" srcOrd="0" destOrd="0" presId="urn:microsoft.com/office/officeart/2005/8/layout/vList3"/>
    <dgm:cxn modelId="{A2FE5D44-EFEB-8945-9E0B-9A52264C6E14}" type="presParOf" srcId="{4CF665BC-5C38-0744-A5A9-D8B0228B762F}" destId="{C5A8340C-B7EB-E945-9149-E76594F863D7}" srcOrd="1" destOrd="0" presId="urn:microsoft.com/office/officeart/2005/8/layout/vList3"/>
    <dgm:cxn modelId="{5081B622-E293-4C46-9DCA-5F5ACCE7511B}" type="presParOf" srcId="{45C9D8E0-2B32-D549-A1FF-D4F447FC8737}" destId="{6E85DF17-F1F0-8B4B-9F19-9267444EB4DF}" srcOrd="1" destOrd="0" presId="urn:microsoft.com/office/officeart/2005/8/layout/vList3"/>
    <dgm:cxn modelId="{1BCFD060-FCE1-F04B-AA22-9C975DC7CAD8}" type="presParOf" srcId="{45C9D8E0-2B32-D549-A1FF-D4F447FC8737}" destId="{CD4D0343-DB26-7148-B8A9-7BAC1490B144}" srcOrd="2" destOrd="0" presId="urn:microsoft.com/office/officeart/2005/8/layout/vList3"/>
    <dgm:cxn modelId="{4716F800-3941-6748-9FF4-C165D501A01A}" type="presParOf" srcId="{CD4D0343-DB26-7148-B8A9-7BAC1490B144}" destId="{1F1285C5-6252-F946-87C0-DC840C55D277}" srcOrd="0" destOrd="0" presId="urn:microsoft.com/office/officeart/2005/8/layout/vList3"/>
    <dgm:cxn modelId="{CC6C4D78-6003-3D43-A372-8A3E75C8FEA2}" type="presParOf" srcId="{CD4D0343-DB26-7148-B8A9-7BAC1490B144}" destId="{D7FE3D73-8244-0D4D-8CA0-C447F99F7204}" srcOrd="1" destOrd="0" presId="urn:microsoft.com/office/officeart/2005/8/layout/vList3"/>
    <dgm:cxn modelId="{9C8CD4A3-6265-E94B-BF1C-1C1055AD789D}" type="presParOf" srcId="{45C9D8E0-2B32-D549-A1FF-D4F447FC8737}" destId="{90625EF3-98A4-CE4F-A327-35749BDC9C8B}" srcOrd="3" destOrd="0" presId="urn:microsoft.com/office/officeart/2005/8/layout/vList3"/>
    <dgm:cxn modelId="{E2BDB571-056B-FA4D-9779-4CB59B3DA7E8}" type="presParOf" srcId="{45C9D8E0-2B32-D549-A1FF-D4F447FC8737}" destId="{48E65472-4778-644A-9D9E-8115DAA8BF10}" srcOrd="4" destOrd="0" presId="urn:microsoft.com/office/officeart/2005/8/layout/vList3"/>
    <dgm:cxn modelId="{E340400E-F4A7-C345-95D1-3964B8CA1B7B}" type="presParOf" srcId="{48E65472-4778-644A-9D9E-8115DAA8BF10}" destId="{F9156F62-4269-7B40-B469-8F2B72846A7F}" srcOrd="0" destOrd="0" presId="urn:microsoft.com/office/officeart/2005/8/layout/vList3"/>
    <dgm:cxn modelId="{951F6BB1-6A8A-7D46-8D93-A0A5F5710A5D}" type="presParOf" srcId="{48E65472-4778-644A-9D9E-8115DAA8BF10}" destId="{0322F482-975F-134D-9F40-8EDD134B742A}" srcOrd="1" destOrd="0" presId="urn:microsoft.com/office/officeart/2005/8/layout/vList3"/>
    <dgm:cxn modelId="{CF15BED4-5BC0-A443-A9D8-466DB75A8481}" type="presParOf" srcId="{45C9D8E0-2B32-D549-A1FF-D4F447FC8737}" destId="{60582337-5973-9649-AA3B-B8CA75BC6394}" srcOrd="5" destOrd="0" presId="urn:microsoft.com/office/officeart/2005/8/layout/vList3"/>
    <dgm:cxn modelId="{E780769C-F3AA-1246-9273-C6B9F7859442}" type="presParOf" srcId="{45C9D8E0-2B32-D549-A1FF-D4F447FC8737}" destId="{58F8E53E-8BF0-9747-A4C6-3612C458207E}" srcOrd="6" destOrd="0" presId="urn:microsoft.com/office/officeart/2005/8/layout/vList3"/>
    <dgm:cxn modelId="{C5D9D7B1-BE97-BB4D-86CD-D44F485C3B22}" type="presParOf" srcId="{58F8E53E-8BF0-9747-A4C6-3612C458207E}" destId="{DB4D7977-D039-7942-B879-DF01DEA1E2B0}" srcOrd="0" destOrd="0" presId="urn:microsoft.com/office/officeart/2005/8/layout/vList3"/>
    <dgm:cxn modelId="{0D29BDDD-0DE1-7547-9005-3A0499B8B25A}" type="presParOf" srcId="{58F8E53E-8BF0-9747-A4C6-3612C458207E}" destId="{5867B4F1-1C61-CA46-A827-F9C01D80782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201976-F220-524E-8880-2B9E9A6B51F1}"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C9578FC0-2038-2546-B906-44E32EB9872D}">
      <dgm:prSet phldrT="[Text]"/>
      <dgm:spPr>
        <a:gradFill rotWithShape="0">
          <a:gsLst>
            <a:gs pos="0">
              <a:srgbClr val="061021"/>
            </a:gs>
            <a:gs pos="100000">
              <a:srgbClr val="154170"/>
            </a:gs>
          </a:gsLst>
        </a:gradFill>
      </dgm:spPr>
      <dgm:t>
        <a:bodyPr/>
        <a:lstStyle/>
        <a:p>
          <a:r>
            <a:rPr lang="en-US" dirty="0" smtClean="0">
              <a:latin typeface="Aller"/>
              <a:cs typeface="Aller"/>
            </a:rPr>
            <a:t>Specialists</a:t>
          </a:r>
          <a:endParaRPr lang="en-US" dirty="0">
            <a:latin typeface="Aller"/>
            <a:cs typeface="Aller"/>
          </a:endParaRPr>
        </a:p>
      </dgm:t>
    </dgm:pt>
    <dgm:pt modelId="{3C87C3B8-4F3B-5046-B326-E45291FD1C04}" type="parTrans" cxnId="{AAD8FD59-C636-2942-B9A7-4D79DACE00C0}">
      <dgm:prSet/>
      <dgm:spPr/>
      <dgm:t>
        <a:bodyPr/>
        <a:lstStyle/>
        <a:p>
          <a:endParaRPr lang="en-US">
            <a:latin typeface="Aller"/>
            <a:cs typeface="Aller"/>
          </a:endParaRPr>
        </a:p>
      </dgm:t>
    </dgm:pt>
    <dgm:pt modelId="{73383617-A5AE-7748-B36E-65A50CCD70B7}" type="sibTrans" cxnId="{AAD8FD59-C636-2942-B9A7-4D79DACE00C0}">
      <dgm:prSet/>
      <dgm:spPr/>
      <dgm:t>
        <a:bodyPr/>
        <a:lstStyle/>
        <a:p>
          <a:endParaRPr lang="en-US">
            <a:latin typeface="Aller"/>
            <a:cs typeface="Aller"/>
          </a:endParaRPr>
        </a:p>
      </dgm:t>
    </dgm:pt>
    <dgm:pt modelId="{7EF9BB2A-78E4-D64F-836A-3923A3FFDE1A}">
      <dgm:prSet phldrT="[Text]"/>
      <dgm:spPr>
        <a:gradFill rotWithShape="0">
          <a:gsLst>
            <a:gs pos="100000">
              <a:srgbClr val="154170"/>
            </a:gs>
            <a:gs pos="0">
              <a:srgbClr val="061021"/>
            </a:gs>
          </a:gsLst>
        </a:gradFill>
      </dgm:spPr>
      <dgm:t>
        <a:bodyPr/>
        <a:lstStyle/>
        <a:p>
          <a:r>
            <a:rPr lang="en-US" dirty="0" smtClean="0">
              <a:latin typeface="Aller"/>
              <a:cs typeface="Aller"/>
            </a:rPr>
            <a:t>Experienced</a:t>
          </a:r>
          <a:endParaRPr lang="en-US" dirty="0">
            <a:latin typeface="Aller"/>
            <a:cs typeface="Aller"/>
          </a:endParaRPr>
        </a:p>
      </dgm:t>
    </dgm:pt>
    <dgm:pt modelId="{307BFF25-7CCD-BC48-B053-4B967A0E6C03}" type="parTrans" cxnId="{D441AEE1-AD14-E94B-8AF6-2C6E4395EC05}">
      <dgm:prSet/>
      <dgm:spPr/>
      <dgm:t>
        <a:bodyPr/>
        <a:lstStyle/>
        <a:p>
          <a:endParaRPr lang="en-US">
            <a:latin typeface="Aller"/>
            <a:cs typeface="Aller"/>
          </a:endParaRPr>
        </a:p>
      </dgm:t>
    </dgm:pt>
    <dgm:pt modelId="{278C801B-0146-6D4C-988D-17165A14F20C}" type="sibTrans" cxnId="{D441AEE1-AD14-E94B-8AF6-2C6E4395EC05}">
      <dgm:prSet/>
      <dgm:spPr/>
      <dgm:t>
        <a:bodyPr/>
        <a:lstStyle/>
        <a:p>
          <a:endParaRPr lang="en-US">
            <a:latin typeface="Aller"/>
            <a:cs typeface="Aller"/>
          </a:endParaRPr>
        </a:p>
      </dgm:t>
    </dgm:pt>
    <dgm:pt modelId="{0B86A170-10CE-D04E-A2C1-B5CDA78C37CE}">
      <dgm:prSet phldrT="[Text]"/>
      <dgm:spPr>
        <a:gradFill rotWithShape="0">
          <a:gsLst>
            <a:gs pos="0">
              <a:srgbClr val="061021"/>
            </a:gs>
            <a:gs pos="100000">
              <a:srgbClr val="154170"/>
            </a:gs>
          </a:gsLst>
        </a:gradFill>
      </dgm:spPr>
      <dgm:t>
        <a:bodyPr/>
        <a:lstStyle/>
        <a:p>
          <a:r>
            <a:rPr lang="en-US" dirty="0" smtClean="0">
              <a:latin typeface="Aller"/>
              <a:cs typeface="Aller"/>
            </a:rPr>
            <a:t>Unique</a:t>
          </a:r>
          <a:endParaRPr lang="en-US" dirty="0">
            <a:latin typeface="Aller"/>
            <a:cs typeface="Aller"/>
          </a:endParaRPr>
        </a:p>
      </dgm:t>
    </dgm:pt>
    <dgm:pt modelId="{786161DB-0A6B-D549-82F5-F511E3E72DEB}" type="parTrans" cxnId="{20C63B1B-79B7-6C4F-9C4F-3352A993A1CF}">
      <dgm:prSet/>
      <dgm:spPr/>
      <dgm:t>
        <a:bodyPr/>
        <a:lstStyle/>
        <a:p>
          <a:endParaRPr lang="en-US">
            <a:latin typeface="Aller"/>
            <a:cs typeface="Aller"/>
          </a:endParaRPr>
        </a:p>
      </dgm:t>
    </dgm:pt>
    <dgm:pt modelId="{1E3654E5-5DB1-6A4A-96CB-0D12842806E0}" type="sibTrans" cxnId="{20C63B1B-79B7-6C4F-9C4F-3352A993A1CF}">
      <dgm:prSet/>
      <dgm:spPr/>
      <dgm:t>
        <a:bodyPr/>
        <a:lstStyle/>
        <a:p>
          <a:endParaRPr lang="en-US">
            <a:latin typeface="Aller"/>
            <a:cs typeface="Aller"/>
          </a:endParaRPr>
        </a:p>
      </dgm:t>
    </dgm:pt>
    <dgm:pt modelId="{25A65347-FEEC-3441-A0D1-5CDFDC748B72}">
      <dgm:prSet phldrT="[Text]"/>
      <dgm:spPr>
        <a:gradFill rotWithShape="0">
          <a:gsLst>
            <a:gs pos="0">
              <a:srgbClr val="061021"/>
            </a:gs>
            <a:gs pos="100000">
              <a:srgbClr val="154170"/>
            </a:gs>
          </a:gsLst>
        </a:gradFill>
      </dgm:spPr>
      <dgm:t>
        <a:bodyPr/>
        <a:lstStyle/>
        <a:p>
          <a:r>
            <a:rPr lang="en-US" dirty="0" smtClean="0">
              <a:latin typeface="Aller"/>
              <a:cs typeface="Aller"/>
            </a:rPr>
            <a:t>Creative</a:t>
          </a:r>
          <a:endParaRPr lang="en-US" dirty="0">
            <a:latin typeface="Aller"/>
            <a:cs typeface="Aller"/>
          </a:endParaRPr>
        </a:p>
      </dgm:t>
    </dgm:pt>
    <dgm:pt modelId="{911B1E18-F7A6-0B4F-A8CD-8247BE30C38A}" type="parTrans" cxnId="{14B68299-AA14-D244-98EC-582ED4BED097}">
      <dgm:prSet/>
      <dgm:spPr/>
      <dgm:t>
        <a:bodyPr/>
        <a:lstStyle/>
        <a:p>
          <a:endParaRPr lang="en-US">
            <a:latin typeface="Aller"/>
            <a:cs typeface="Aller"/>
          </a:endParaRPr>
        </a:p>
      </dgm:t>
    </dgm:pt>
    <dgm:pt modelId="{2623BF8A-737A-5B4C-AF27-7B312D128363}" type="sibTrans" cxnId="{14B68299-AA14-D244-98EC-582ED4BED097}">
      <dgm:prSet/>
      <dgm:spPr/>
      <dgm:t>
        <a:bodyPr/>
        <a:lstStyle/>
        <a:p>
          <a:endParaRPr lang="en-US">
            <a:latin typeface="Aller"/>
            <a:cs typeface="Aller"/>
          </a:endParaRPr>
        </a:p>
      </dgm:t>
    </dgm:pt>
    <dgm:pt modelId="{F8804A31-5F67-C14E-9C18-7BD5228F1BFD}">
      <dgm:prSet phldrT="[Text]"/>
      <dgm:spPr>
        <a:gradFill rotWithShape="0">
          <a:gsLst>
            <a:gs pos="0">
              <a:srgbClr val="061021"/>
            </a:gs>
            <a:gs pos="100000">
              <a:srgbClr val="154170"/>
            </a:gs>
          </a:gsLst>
        </a:gradFill>
      </dgm:spPr>
      <dgm:t>
        <a:bodyPr/>
        <a:lstStyle/>
        <a:p>
          <a:r>
            <a:rPr lang="en-US" dirty="0" smtClean="0">
              <a:latin typeface="Aller"/>
              <a:cs typeface="Aller"/>
            </a:rPr>
            <a:t>Credible</a:t>
          </a:r>
          <a:endParaRPr lang="en-US" dirty="0">
            <a:latin typeface="Aller"/>
            <a:cs typeface="Aller"/>
          </a:endParaRPr>
        </a:p>
      </dgm:t>
    </dgm:pt>
    <dgm:pt modelId="{1789E294-4527-6445-B3C1-050B8C78F1F4}" type="parTrans" cxnId="{37AE8403-1652-2A40-841E-A71C12AC4C91}">
      <dgm:prSet/>
      <dgm:spPr/>
      <dgm:t>
        <a:bodyPr/>
        <a:lstStyle/>
        <a:p>
          <a:endParaRPr lang="en-US">
            <a:latin typeface="Aller"/>
            <a:cs typeface="Aller"/>
          </a:endParaRPr>
        </a:p>
      </dgm:t>
    </dgm:pt>
    <dgm:pt modelId="{322E1070-13D6-FF45-8FC8-472CA62043A4}" type="sibTrans" cxnId="{37AE8403-1652-2A40-841E-A71C12AC4C91}">
      <dgm:prSet/>
      <dgm:spPr/>
      <dgm:t>
        <a:bodyPr/>
        <a:lstStyle/>
        <a:p>
          <a:endParaRPr lang="en-US">
            <a:latin typeface="Aller"/>
            <a:cs typeface="Aller"/>
          </a:endParaRPr>
        </a:p>
      </dgm:t>
    </dgm:pt>
    <dgm:pt modelId="{26E5D01E-E575-C14D-90BD-279A1DBD984C}">
      <dgm:prSet phldrT="[Text]"/>
      <dgm:spPr>
        <a:gradFill rotWithShape="0">
          <a:gsLst>
            <a:gs pos="0">
              <a:srgbClr val="061021"/>
            </a:gs>
            <a:gs pos="100000">
              <a:srgbClr val="154170"/>
            </a:gs>
          </a:gsLst>
        </a:gradFill>
      </dgm:spPr>
      <dgm:t>
        <a:bodyPr/>
        <a:lstStyle/>
        <a:p>
          <a:r>
            <a:rPr lang="en-US" dirty="0" smtClean="0">
              <a:latin typeface="Aller"/>
              <a:cs typeface="Aller"/>
            </a:rPr>
            <a:t>Experts</a:t>
          </a:r>
          <a:endParaRPr lang="en-US" dirty="0">
            <a:latin typeface="Aller"/>
            <a:cs typeface="Aller"/>
          </a:endParaRPr>
        </a:p>
      </dgm:t>
    </dgm:pt>
    <dgm:pt modelId="{5B28DD5D-C1EB-1145-9057-A3C75FD37752}" type="parTrans" cxnId="{7C472754-EB33-F34A-817E-C58B4BDAA3DB}">
      <dgm:prSet/>
      <dgm:spPr/>
      <dgm:t>
        <a:bodyPr/>
        <a:lstStyle/>
        <a:p>
          <a:endParaRPr lang="en-US">
            <a:latin typeface="Aller"/>
            <a:cs typeface="Aller"/>
          </a:endParaRPr>
        </a:p>
      </dgm:t>
    </dgm:pt>
    <dgm:pt modelId="{C3ECA8E2-F11E-604B-A9AF-CA70B812666E}" type="sibTrans" cxnId="{7C472754-EB33-F34A-817E-C58B4BDAA3DB}">
      <dgm:prSet/>
      <dgm:spPr/>
      <dgm:t>
        <a:bodyPr/>
        <a:lstStyle/>
        <a:p>
          <a:endParaRPr lang="en-US">
            <a:latin typeface="Aller"/>
            <a:cs typeface="Aller"/>
          </a:endParaRPr>
        </a:p>
      </dgm:t>
    </dgm:pt>
    <dgm:pt modelId="{D26E1957-5385-9140-98EE-51D09073EF71}">
      <dgm:prSet phldrT="[Text]"/>
      <dgm:spPr>
        <a:gradFill rotWithShape="0">
          <a:gsLst>
            <a:gs pos="0">
              <a:srgbClr val="061021"/>
            </a:gs>
            <a:gs pos="100000">
              <a:srgbClr val="154170"/>
            </a:gs>
          </a:gsLst>
        </a:gradFill>
      </dgm:spPr>
      <dgm:t>
        <a:bodyPr/>
        <a:lstStyle/>
        <a:p>
          <a:r>
            <a:rPr lang="en-US" dirty="0" smtClean="0">
              <a:latin typeface="Aller"/>
              <a:cs typeface="Aller"/>
            </a:rPr>
            <a:t>Partners</a:t>
          </a:r>
          <a:endParaRPr lang="en-US" dirty="0">
            <a:latin typeface="Aller"/>
            <a:cs typeface="Aller"/>
          </a:endParaRPr>
        </a:p>
      </dgm:t>
    </dgm:pt>
    <dgm:pt modelId="{A3CD8F32-FB72-874B-B68C-0152AC9A63F7}" type="parTrans" cxnId="{BF56A42B-A45D-0C48-8A7C-DD6F928F129D}">
      <dgm:prSet/>
      <dgm:spPr/>
      <dgm:t>
        <a:bodyPr/>
        <a:lstStyle/>
        <a:p>
          <a:endParaRPr lang="en-US">
            <a:latin typeface="Aller"/>
            <a:cs typeface="Aller"/>
          </a:endParaRPr>
        </a:p>
      </dgm:t>
    </dgm:pt>
    <dgm:pt modelId="{9B550F33-4F0F-644E-8BCC-FB723F6AFB4D}" type="sibTrans" cxnId="{BF56A42B-A45D-0C48-8A7C-DD6F928F129D}">
      <dgm:prSet/>
      <dgm:spPr/>
      <dgm:t>
        <a:bodyPr/>
        <a:lstStyle/>
        <a:p>
          <a:endParaRPr lang="en-US">
            <a:latin typeface="Aller"/>
            <a:cs typeface="Aller"/>
          </a:endParaRPr>
        </a:p>
      </dgm:t>
    </dgm:pt>
    <dgm:pt modelId="{B9B829BC-E7B7-4145-9302-1BB501D802A6}">
      <dgm:prSet phldrT="[Text]"/>
      <dgm:spPr/>
      <dgm:t>
        <a:bodyPr/>
        <a:lstStyle/>
        <a:p>
          <a:endParaRPr lang="en-US" dirty="0">
            <a:latin typeface="Aller"/>
            <a:cs typeface="Aller"/>
          </a:endParaRPr>
        </a:p>
      </dgm:t>
    </dgm:pt>
    <dgm:pt modelId="{72BDFF67-AE7B-A74E-9DE1-3357B3992511}" type="parTrans" cxnId="{41DF3032-5EFC-E044-AB99-9F4A67A8DDAA}">
      <dgm:prSet/>
      <dgm:spPr/>
      <dgm:t>
        <a:bodyPr/>
        <a:lstStyle/>
        <a:p>
          <a:endParaRPr lang="en-US">
            <a:latin typeface="Aller"/>
            <a:cs typeface="Aller"/>
          </a:endParaRPr>
        </a:p>
      </dgm:t>
    </dgm:pt>
    <dgm:pt modelId="{09A953BA-01EC-C648-9DEE-05AE15B3A439}" type="sibTrans" cxnId="{41DF3032-5EFC-E044-AB99-9F4A67A8DDAA}">
      <dgm:prSet/>
      <dgm:spPr/>
      <dgm:t>
        <a:bodyPr/>
        <a:lstStyle/>
        <a:p>
          <a:endParaRPr lang="en-US">
            <a:latin typeface="Aller"/>
            <a:cs typeface="Aller"/>
          </a:endParaRPr>
        </a:p>
      </dgm:t>
    </dgm:pt>
    <dgm:pt modelId="{22658BFB-0676-E34F-8FAD-45DF4D147FA9}">
      <dgm:prSet phldrT="[Text]"/>
      <dgm:spPr>
        <a:noFill/>
      </dgm:spPr>
      <dgm:t>
        <a:bodyPr/>
        <a:lstStyle/>
        <a:p>
          <a:r>
            <a:rPr lang="en-US" dirty="0" smtClean="0">
              <a:latin typeface="Aller"/>
              <a:cs typeface="Aller"/>
            </a:rPr>
            <a:t> </a:t>
          </a:r>
          <a:endParaRPr lang="en-US" dirty="0">
            <a:latin typeface="Aller"/>
            <a:cs typeface="Aller"/>
          </a:endParaRPr>
        </a:p>
      </dgm:t>
    </dgm:pt>
    <dgm:pt modelId="{7ABCCF99-2762-374D-9EC8-0EFDE3879055}" type="sibTrans" cxnId="{1BAB8B3F-D27F-824F-B639-0D487A40C548}">
      <dgm:prSet/>
      <dgm:spPr/>
      <dgm:t>
        <a:bodyPr/>
        <a:lstStyle/>
        <a:p>
          <a:endParaRPr lang="en-US">
            <a:latin typeface="Aller"/>
            <a:cs typeface="Aller"/>
          </a:endParaRPr>
        </a:p>
      </dgm:t>
    </dgm:pt>
    <dgm:pt modelId="{BB037C59-F6E4-E74E-8249-700500C13D13}" type="parTrans" cxnId="{1BAB8B3F-D27F-824F-B639-0D487A40C548}">
      <dgm:prSet/>
      <dgm:spPr/>
      <dgm:t>
        <a:bodyPr/>
        <a:lstStyle/>
        <a:p>
          <a:endParaRPr lang="en-US">
            <a:latin typeface="Aller"/>
            <a:cs typeface="Aller"/>
          </a:endParaRPr>
        </a:p>
      </dgm:t>
    </dgm:pt>
    <dgm:pt modelId="{BDAAFBC6-C8FE-4A40-B326-58AAA670B9F9}" type="pres">
      <dgm:prSet presAssocID="{2C201976-F220-524E-8880-2B9E9A6B51F1}" presName="cycle" presStyleCnt="0">
        <dgm:presLayoutVars>
          <dgm:chMax val="1"/>
          <dgm:dir/>
          <dgm:animLvl val="ctr"/>
          <dgm:resizeHandles val="exact"/>
        </dgm:presLayoutVars>
      </dgm:prSet>
      <dgm:spPr/>
      <dgm:t>
        <a:bodyPr/>
        <a:lstStyle/>
        <a:p>
          <a:endParaRPr lang="en-US"/>
        </a:p>
      </dgm:t>
    </dgm:pt>
    <dgm:pt modelId="{18D66B45-1202-9A40-B17B-C2935C8C3119}" type="pres">
      <dgm:prSet presAssocID="{22658BFB-0676-E34F-8FAD-45DF4D147FA9}" presName="centerShape" presStyleLbl="node0" presStyleIdx="0" presStyleCnt="1"/>
      <dgm:spPr/>
      <dgm:t>
        <a:bodyPr/>
        <a:lstStyle/>
        <a:p>
          <a:endParaRPr lang="en-US"/>
        </a:p>
      </dgm:t>
    </dgm:pt>
    <dgm:pt modelId="{1CFE9F6C-83A9-7048-9C63-125BFFD45F3E}" type="pres">
      <dgm:prSet presAssocID="{3C87C3B8-4F3B-5046-B326-E45291FD1C04}" presName="parTrans" presStyleLbl="bgSibTrans2D1" presStyleIdx="0" presStyleCnt="7"/>
      <dgm:spPr/>
      <dgm:t>
        <a:bodyPr/>
        <a:lstStyle/>
        <a:p>
          <a:endParaRPr lang="en-US"/>
        </a:p>
      </dgm:t>
    </dgm:pt>
    <dgm:pt modelId="{7F26E57A-6B72-9349-92B5-31D9BADF7FE0}" type="pres">
      <dgm:prSet presAssocID="{C9578FC0-2038-2546-B906-44E32EB9872D}" presName="node" presStyleLbl="node1" presStyleIdx="0" presStyleCnt="7">
        <dgm:presLayoutVars>
          <dgm:bulletEnabled val="1"/>
        </dgm:presLayoutVars>
      </dgm:prSet>
      <dgm:spPr/>
      <dgm:t>
        <a:bodyPr/>
        <a:lstStyle/>
        <a:p>
          <a:endParaRPr lang="en-US"/>
        </a:p>
      </dgm:t>
    </dgm:pt>
    <dgm:pt modelId="{DA3AFED0-DDC6-9C43-B4FA-1F05FEAE0869}" type="pres">
      <dgm:prSet presAssocID="{307BFF25-7CCD-BC48-B053-4B967A0E6C03}" presName="parTrans" presStyleLbl="bgSibTrans2D1" presStyleIdx="1" presStyleCnt="7"/>
      <dgm:spPr/>
      <dgm:t>
        <a:bodyPr/>
        <a:lstStyle/>
        <a:p>
          <a:endParaRPr lang="en-US"/>
        </a:p>
      </dgm:t>
    </dgm:pt>
    <dgm:pt modelId="{DCADEA7A-D28B-464C-903D-8FC1DB90AAE7}" type="pres">
      <dgm:prSet presAssocID="{7EF9BB2A-78E4-D64F-836A-3923A3FFDE1A}" presName="node" presStyleLbl="node1" presStyleIdx="1" presStyleCnt="7">
        <dgm:presLayoutVars>
          <dgm:bulletEnabled val="1"/>
        </dgm:presLayoutVars>
      </dgm:prSet>
      <dgm:spPr/>
      <dgm:t>
        <a:bodyPr/>
        <a:lstStyle/>
        <a:p>
          <a:endParaRPr lang="en-US"/>
        </a:p>
      </dgm:t>
    </dgm:pt>
    <dgm:pt modelId="{E1D67DD9-1574-8F4E-A45F-DCB29469698F}" type="pres">
      <dgm:prSet presAssocID="{786161DB-0A6B-D549-82F5-F511E3E72DEB}" presName="parTrans" presStyleLbl="bgSibTrans2D1" presStyleIdx="2" presStyleCnt="7"/>
      <dgm:spPr/>
      <dgm:t>
        <a:bodyPr/>
        <a:lstStyle/>
        <a:p>
          <a:endParaRPr lang="en-US"/>
        </a:p>
      </dgm:t>
    </dgm:pt>
    <dgm:pt modelId="{F27DA893-C20D-8942-B6A6-F5038C29DFDA}" type="pres">
      <dgm:prSet presAssocID="{0B86A170-10CE-D04E-A2C1-B5CDA78C37CE}" presName="node" presStyleLbl="node1" presStyleIdx="2" presStyleCnt="7">
        <dgm:presLayoutVars>
          <dgm:bulletEnabled val="1"/>
        </dgm:presLayoutVars>
      </dgm:prSet>
      <dgm:spPr/>
      <dgm:t>
        <a:bodyPr/>
        <a:lstStyle/>
        <a:p>
          <a:endParaRPr lang="en-US"/>
        </a:p>
      </dgm:t>
    </dgm:pt>
    <dgm:pt modelId="{9245FC27-5174-394A-9247-3CDCB5015A94}" type="pres">
      <dgm:prSet presAssocID="{911B1E18-F7A6-0B4F-A8CD-8247BE30C38A}" presName="parTrans" presStyleLbl="bgSibTrans2D1" presStyleIdx="3" presStyleCnt="7"/>
      <dgm:spPr/>
      <dgm:t>
        <a:bodyPr/>
        <a:lstStyle/>
        <a:p>
          <a:endParaRPr lang="en-US"/>
        </a:p>
      </dgm:t>
    </dgm:pt>
    <dgm:pt modelId="{BCB7AEC4-4BB5-5740-86E0-3A199DFAEE2D}" type="pres">
      <dgm:prSet presAssocID="{25A65347-FEEC-3441-A0D1-5CDFDC748B72}" presName="node" presStyleLbl="node1" presStyleIdx="3" presStyleCnt="7">
        <dgm:presLayoutVars>
          <dgm:bulletEnabled val="1"/>
        </dgm:presLayoutVars>
      </dgm:prSet>
      <dgm:spPr/>
      <dgm:t>
        <a:bodyPr/>
        <a:lstStyle/>
        <a:p>
          <a:endParaRPr lang="en-US"/>
        </a:p>
      </dgm:t>
    </dgm:pt>
    <dgm:pt modelId="{260EF746-1C6F-C444-A156-1BD89D5BDFD3}" type="pres">
      <dgm:prSet presAssocID="{1789E294-4527-6445-B3C1-050B8C78F1F4}" presName="parTrans" presStyleLbl="bgSibTrans2D1" presStyleIdx="4" presStyleCnt="7"/>
      <dgm:spPr/>
      <dgm:t>
        <a:bodyPr/>
        <a:lstStyle/>
        <a:p>
          <a:endParaRPr lang="en-US"/>
        </a:p>
      </dgm:t>
    </dgm:pt>
    <dgm:pt modelId="{76FD3E23-6350-9E48-8CBC-E893A7B3AEBB}" type="pres">
      <dgm:prSet presAssocID="{F8804A31-5F67-C14E-9C18-7BD5228F1BFD}" presName="node" presStyleLbl="node1" presStyleIdx="4" presStyleCnt="7">
        <dgm:presLayoutVars>
          <dgm:bulletEnabled val="1"/>
        </dgm:presLayoutVars>
      </dgm:prSet>
      <dgm:spPr/>
      <dgm:t>
        <a:bodyPr/>
        <a:lstStyle/>
        <a:p>
          <a:endParaRPr lang="en-US"/>
        </a:p>
      </dgm:t>
    </dgm:pt>
    <dgm:pt modelId="{A18CF6C7-DC1E-5C42-B880-A606894C1DF7}" type="pres">
      <dgm:prSet presAssocID="{5B28DD5D-C1EB-1145-9057-A3C75FD37752}" presName="parTrans" presStyleLbl="bgSibTrans2D1" presStyleIdx="5" presStyleCnt="7"/>
      <dgm:spPr/>
      <dgm:t>
        <a:bodyPr/>
        <a:lstStyle/>
        <a:p>
          <a:endParaRPr lang="en-US"/>
        </a:p>
      </dgm:t>
    </dgm:pt>
    <dgm:pt modelId="{9F0B6519-D9CA-D146-BA96-4FEA33724058}" type="pres">
      <dgm:prSet presAssocID="{26E5D01E-E575-C14D-90BD-279A1DBD984C}" presName="node" presStyleLbl="node1" presStyleIdx="5" presStyleCnt="7">
        <dgm:presLayoutVars>
          <dgm:bulletEnabled val="1"/>
        </dgm:presLayoutVars>
      </dgm:prSet>
      <dgm:spPr/>
      <dgm:t>
        <a:bodyPr/>
        <a:lstStyle/>
        <a:p>
          <a:endParaRPr lang="en-US"/>
        </a:p>
      </dgm:t>
    </dgm:pt>
    <dgm:pt modelId="{EA1367E8-DA6A-C64F-A14C-FC9F36C78997}" type="pres">
      <dgm:prSet presAssocID="{A3CD8F32-FB72-874B-B68C-0152AC9A63F7}" presName="parTrans" presStyleLbl="bgSibTrans2D1" presStyleIdx="6" presStyleCnt="7"/>
      <dgm:spPr/>
      <dgm:t>
        <a:bodyPr/>
        <a:lstStyle/>
        <a:p>
          <a:endParaRPr lang="en-US"/>
        </a:p>
      </dgm:t>
    </dgm:pt>
    <dgm:pt modelId="{1C548BF0-ADAB-6045-9EB6-48F12029F567}" type="pres">
      <dgm:prSet presAssocID="{D26E1957-5385-9140-98EE-51D09073EF71}" presName="node" presStyleLbl="node1" presStyleIdx="6" presStyleCnt="7">
        <dgm:presLayoutVars>
          <dgm:bulletEnabled val="1"/>
        </dgm:presLayoutVars>
      </dgm:prSet>
      <dgm:spPr/>
      <dgm:t>
        <a:bodyPr/>
        <a:lstStyle/>
        <a:p>
          <a:endParaRPr lang="en-US"/>
        </a:p>
      </dgm:t>
    </dgm:pt>
  </dgm:ptLst>
  <dgm:cxnLst>
    <dgm:cxn modelId="{AF4E20E5-7874-B242-8B53-6F6F24D20B51}" type="presOf" srcId="{786161DB-0A6B-D549-82F5-F511E3E72DEB}" destId="{E1D67DD9-1574-8F4E-A45F-DCB29469698F}" srcOrd="0" destOrd="0" presId="urn:microsoft.com/office/officeart/2005/8/layout/radial4"/>
    <dgm:cxn modelId="{D441AEE1-AD14-E94B-8AF6-2C6E4395EC05}" srcId="{22658BFB-0676-E34F-8FAD-45DF4D147FA9}" destId="{7EF9BB2A-78E4-D64F-836A-3923A3FFDE1A}" srcOrd="1" destOrd="0" parTransId="{307BFF25-7CCD-BC48-B053-4B967A0E6C03}" sibTransId="{278C801B-0146-6D4C-988D-17165A14F20C}"/>
    <dgm:cxn modelId="{37AE8403-1652-2A40-841E-A71C12AC4C91}" srcId="{22658BFB-0676-E34F-8FAD-45DF4D147FA9}" destId="{F8804A31-5F67-C14E-9C18-7BD5228F1BFD}" srcOrd="4" destOrd="0" parTransId="{1789E294-4527-6445-B3C1-050B8C78F1F4}" sibTransId="{322E1070-13D6-FF45-8FC8-472CA62043A4}"/>
    <dgm:cxn modelId="{512DC9F3-7097-F544-9D6C-3C6A5DFE6A04}" type="presOf" srcId="{22658BFB-0676-E34F-8FAD-45DF4D147FA9}" destId="{18D66B45-1202-9A40-B17B-C2935C8C3119}" srcOrd="0" destOrd="0" presId="urn:microsoft.com/office/officeart/2005/8/layout/radial4"/>
    <dgm:cxn modelId="{FECEFE09-1D2A-6245-8390-D60C1D8EB535}" type="presOf" srcId="{C9578FC0-2038-2546-B906-44E32EB9872D}" destId="{7F26E57A-6B72-9349-92B5-31D9BADF7FE0}" srcOrd="0" destOrd="0" presId="urn:microsoft.com/office/officeart/2005/8/layout/radial4"/>
    <dgm:cxn modelId="{17BD80B8-4F71-E748-9580-A06907EDC58F}" type="presOf" srcId="{1789E294-4527-6445-B3C1-050B8C78F1F4}" destId="{260EF746-1C6F-C444-A156-1BD89D5BDFD3}" srcOrd="0" destOrd="0" presId="urn:microsoft.com/office/officeart/2005/8/layout/radial4"/>
    <dgm:cxn modelId="{BF56A42B-A45D-0C48-8A7C-DD6F928F129D}" srcId="{22658BFB-0676-E34F-8FAD-45DF4D147FA9}" destId="{D26E1957-5385-9140-98EE-51D09073EF71}" srcOrd="6" destOrd="0" parTransId="{A3CD8F32-FB72-874B-B68C-0152AC9A63F7}" sibTransId="{9B550F33-4F0F-644E-8BCC-FB723F6AFB4D}"/>
    <dgm:cxn modelId="{4218421F-41DC-3B4D-9E21-9C70A1D3F9C4}" type="presOf" srcId="{911B1E18-F7A6-0B4F-A8CD-8247BE30C38A}" destId="{9245FC27-5174-394A-9247-3CDCB5015A94}" srcOrd="0" destOrd="0" presId="urn:microsoft.com/office/officeart/2005/8/layout/radial4"/>
    <dgm:cxn modelId="{084EED7B-68E2-E946-9875-B6C2A5F223E1}" type="presOf" srcId="{5B28DD5D-C1EB-1145-9057-A3C75FD37752}" destId="{A18CF6C7-DC1E-5C42-B880-A606894C1DF7}" srcOrd="0" destOrd="0" presId="urn:microsoft.com/office/officeart/2005/8/layout/radial4"/>
    <dgm:cxn modelId="{9151D1E9-F9EF-1E40-AF54-8EBCA696875C}" type="presOf" srcId="{26E5D01E-E575-C14D-90BD-279A1DBD984C}" destId="{9F0B6519-D9CA-D146-BA96-4FEA33724058}" srcOrd="0" destOrd="0" presId="urn:microsoft.com/office/officeart/2005/8/layout/radial4"/>
    <dgm:cxn modelId="{09D0CE73-1D42-F540-8A3F-0CAFF77CB513}" type="presOf" srcId="{3C87C3B8-4F3B-5046-B326-E45291FD1C04}" destId="{1CFE9F6C-83A9-7048-9C63-125BFFD45F3E}" srcOrd="0" destOrd="0" presId="urn:microsoft.com/office/officeart/2005/8/layout/radial4"/>
    <dgm:cxn modelId="{38E57971-E1F1-FD4C-B786-C584E47CD663}" type="presOf" srcId="{7EF9BB2A-78E4-D64F-836A-3923A3FFDE1A}" destId="{DCADEA7A-D28B-464C-903D-8FC1DB90AAE7}" srcOrd="0" destOrd="0" presId="urn:microsoft.com/office/officeart/2005/8/layout/radial4"/>
    <dgm:cxn modelId="{3C188AB5-FFC7-1C46-990F-266C23C615C8}" type="presOf" srcId="{2C201976-F220-524E-8880-2B9E9A6B51F1}" destId="{BDAAFBC6-C8FE-4A40-B326-58AAA670B9F9}" srcOrd="0" destOrd="0" presId="urn:microsoft.com/office/officeart/2005/8/layout/radial4"/>
    <dgm:cxn modelId="{20081B36-AE2D-AE4C-9F2D-1C6CBCB82651}" type="presOf" srcId="{0B86A170-10CE-D04E-A2C1-B5CDA78C37CE}" destId="{F27DA893-C20D-8942-B6A6-F5038C29DFDA}" srcOrd="0" destOrd="0" presId="urn:microsoft.com/office/officeart/2005/8/layout/radial4"/>
    <dgm:cxn modelId="{529F88EF-9EA0-464D-8715-8CDDAF155CD3}" type="presOf" srcId="{D26E1957-5385-9140-98EE-51D09073EF71}" destId="{1C548BF0-ADAB-6045-9EB6-48F12029F567}" srcOrd="0" destOrd="0" presId="urn:microsoft.com/office/officeart/2005/8/layout/radial4"/>
    <dgm:cxn modelId="{AAD8FD59-C636-2942-B9A7-4D79DACE00C0}" srcId="{22658BFB-0676-E34F-8FAD-45DF4D147FA9}" destId="{C9578FC0-2038-2546-B906-44E32EB9872D}" srcOrd="0" destOrd="0" parTransId="{3C87C3B8-4F3B-5046-B326-E45291FD1C04}" sibTransId="{73383617-A5AE-7748-B36E-65A50CCD70B7}"/>
    <dgm:cxn modelId="{1BAB8B3F-D27F-824F-B639-0D487A40C548}" srcId="{2C201976-F220-524E-8880-2B9E9A6B51F1}" destId="{22658BFB-0676-E34F-8FAD-45DF4D147FA9}" srcOrd="0" destOrd="0" parTransId="{BB037C59-F6E4-E74E-8249-700500C13D13}" sibTransId="{7ABCCF99-2762-374D-9EC8-0EFDE3879055}"/>
    <dgm:cxn modelId="{41DF3032-5EFC-E044-AB99-9F4A67A8DDAA}" srcId="{2C201976-F220-524E-8880-2B9E9A6B51F1}" destId="{B9B829BC-E7B7-4145-9302-1BB501D802A6}" srcOrd="1" destOrd="0" parTransId="{72BDFF67-AE7B-A74E-9DE1-3357B3992511}" sibTransId="{09A953BA-01EC-C648-9DEE-05AE15B3A439}"/>
    <dgm:cxn modelId="{69830553-DD7A-F549-9BDE-3E8CD95E7B2A}" type="presOf" srcId="{F8804A31-5F67-C14E-9C18-7BD5228F1BFD}" destId="{76FD3E23-6350-9E48-8CBC-E893A7B3AEBB}" srcOrd="0" destOrd="0" presId="urn:microsoft.com/office/officeart/2005/8/layout/radial4"/>
    <dgm:cxn modelId="{AF9A3A10-7FF3-7940-B7F2-E9B164BD034A}" type="presOf" srcId="{25A65347-FEEC-3441-A0D1-5CDFDC748B72}" destId="{BCB7AEC4-4BB5-5740-86E0-3A199DFAEE2D}" srcOrd="0" destOrd="0" presId="urn:microsoft.com/office/officeart/2005/8/layout/radial4"/>
    <dgm:cxn modelId="{197B132F-2EDF-8D46-824B-090C613A93CF}" type="presOf" srcId="{A3CD8F32-FB72-874B-B68C-0152AC9A63F7}" destId="{EA1367E8-DA6A-C64F-A14C-FC9F36C78997}" srcOrd="0" destOrd="0" presId="urn:microsoft.com/office/officeart/2005/8/layout/radial4"/>
    <dgm:cxn modelId="{D0E6EE90-6E0F-6846-B03B-997488AE8281}" type="presOf" srcId="{307BFF25-7CCD-BC48-B053-4B967A0E6C03}" destId="{DA3AFED0-DDC6-9C43-B4FA-1F05FEAE0869}" srcOrd="0" destOrd="0" presId="urn:microsoft.com/office/officeart/2005/8/layout/radial4"/>
    <dgm:cxn modelId="{14B68299-AA14-D244-98EC-582ED4BED097}" srcId="{22658BFB-0676-E34F-8FAD-45DF4D147FA9}" destId="{25A65347-FEEC-3441-A0D1-5CDFDC748B72}" srcOrd="3" destOrd="0" parTransId="{911B1E18-F7A6-0B4F-A8CD-8247BE30C38A}" sibTransId="{2623BF8A-737A-5B4C-AF27-7B312D128363}"/>
    <dgm:cxn modelId="{7C472754-EB33-F34A-817E-C58B4BDAA3DB}" srcId="{22658BFB-0676-E34F-8FAD-45DF4D147FA9}" destId="{26E5D01E-E575-C14D-90BD-279A1DBD984C}" srcOrd="5" destOrd="0" parTransId="{5B28DD5D-C1EB-1145-9057-A3C75FD37752}" sibTransId="{C3ECA8E2-F11E-604B-A9AF-CA70B812666E}"/>
    <dgm:cxn modelId="{20C63B1B-79B7-6C4F-9C4F-3352A993A1CF}" srcId="{22658BFB-0676-E34F-8FAD-45DF4D147FA9}" destId="{0B86A170-10CE-D04E-A2C1-B5CDA78C37CE}" srcOrd="2" destOrd="0" parTransId="{786161DB-0A6B-D549-82F5-F511E3E72DEB}" sibTransId="{1E3654E5-5DB1-6A4A-96CB-0D12842806E0}"/>
    <dgm:cxn modelId="{54D0171A-B2E7-A349-9384-1E75D13C900B}" type="presParOf" srcId="{BDAAFBC6-C8FE-4A40-B326-58AAA670B9F9}" destId="{18D66B45-1202-9A40-B17B-C2935C8C3119}" srcOrd="0" destOrd="0" presId="urn:microsoft.com/office/officeart/2005/8/layout/radial4"/>
    <dgm:cxn modelId="{340BB74E-3A6F-7D40-B4D4-1A14AF4DC393}" type="presParOf" srcId="{BDAAFBC6-C8FE-4A40-B326-58AAA670B9F9}" destId="{1CFE9F6C-83A9-7048-9C63-125BFFD45F3E}" srcOrd="1" destOrd="0" presId="urn:microsoft.com/office/officeart/2005/8/layout/radial4"/>
    <dgm:cxn modelId="{B82BD563-D81E-164E-8C77-392C4F81D27D}" type="presParOf" srcId="{BDAAFBC6-C8FE-4A40-B326-58AAA670B9F9}" destId="{7F26E57A-6B72-9349-92B5-31D9BADF7FE0}" srcOrd="2" destOrd="0" presId="urn:microsoft.com/office/officeart/2005/8/layout/radial4"/>
    <dgm:cxn modelId="{12E0D99B-F132-B043-9401-C07B7F72133A}" type="presParOf" srcId="{BDAAFBC6-C8FE-4A40-B326-58AAA670B9F9}" destId="{DA3AFED0-DDC6-9C43-B4FA-1F05FEAE0869}" srcOrd="3" destOrd="0" presId="urn:microsoft.com/office/officeart/2005/8/layout/radial4"/>
    <dgm:cxn modelId="{516FFA56-4F21-2C40-900A-790D87436078}" type="presParOf" srcId="{BDAAFBC6-C8FE-4A40-B326-58AAA670B9F9}" destId="{DCADEA7A-D28B-464C-903D-8FC1DB90AAE7}" srcOrd="4" destOrd="0" presId="urn:microsoft.com/office/officeart/2005/8/layout/radial4"/>
    <dgm:cxn modelId="{7F159907-EC8D-3040-AB13-431406C4F68A}" type="presParOf" srcId="{BDAAFBC6-C8FE-4A40-B326-58AAA670B9F9}" destId="{E1D67DD9-1574-8F4E-A45F-DCB29469698F}" srcOrd="5" destOrd="0" presId="urn:microsoft.com/office/officeart/2005/8/layout/radial4"/>
    <dgm:cxn modelId="{3F5A25ED-D5FF-3B42-949F-89B8CB76B7C7}" type="presParOf" srcId="{BDAAFBC6-C8FE-4A40-B326-58AAA670B9F9}" destId="{F27DA893-C20D-8942-B6A6-F5038C29DFDA}" srcOrd="6" destOrd="0" presId="urn:microsoft.com/office/officeart/2005/8/layout/radial4"/>
    <dgm:cxn modelId="{DAF46200-D8D5-8D45-BE04-917C501F932F}" type="presParOf" srcId="{BDAAFBC6-C8FE-4A40-B326-58AAA670B9F9}" destId="{9245FC27-5174-394A-9247-3CDCB5015A94}" srcOrd="7" destOrd="0" presId="urn:microsoft.com/office/officeart/2005/8/layout/radial4"/>
    <dgm:cxn modelId="{DCB2772A-514F-844E-8D32-E2AFD6901B57}" type="presParOf" srcId="{BDAAFBC6-C8FE-4A40-B326-58AAA670B9F9}" destId="{BCB7AEC4-4BB5-5740-86E0-3A199DFAEE2D}" srcOrd="8" destOrd="0" presId="urn:microsoft.com/office/officeart/2005/8/layout/radial4"/>
    <dgm:cxn modelId="{CC9F319D-3FAB-3746-9A56-E05D9785A2AD}" type="presParOf" srcId="{BDAAFBC6-C8FE-4A40-B326-58AAA670B9F9}" destId="{260EF746-1C6F-C444-A156-1BD89D5BDFD3}" srcOrd="9" destOrd="0" presId="urn:microsoft.com/office/officeart/2005/8/layout/radial4"/>
    <dgm:cxn modelId="{ED19DB99-C638-CE4B-BF84-0AF583BEED06}" type="presParOf" srcId="{BDAAFBC6-C8FE-4A40-B326-58AAA670B9F9}" destId="{76FD3E23-6350-9E48-8CBC-E893A7B3AEBB}" srcOrd="10" destOrd="0" presId="urn:microsoft.com/office/officeart/2005/8/layout/radial4"/>
    <dgm:cxn modelId="{2E04FDA9-663C-3F45-B2F7-C03B30754280}" type="presParOf" srcId="{BDAAFBC6-C8FE-4A40-B326-58AAA670B9F9}" destId="{A18CF6C7-DC1E-5C42-B880-A606894C1DF7}" srcOrd="11" destOrd="0" presId="urn:microsoft.com/office/officeart/2005/8/layout/radial4"/>
    <dgm:cxn modelId="{B2A03A3B-0549-EB46-9E06-327FC9530F2C}" type="presParOf" srcId="{BDAAFBC6-C8FE-4A40-B326-58AAA670B9F9}" destId="{9F0B6519-D9CA-D146-BA96-4FEA33724058}" srcOrd="12" destOrd="0" presId="urn:microsoft.com/office/officeart/2005/8/layout/radial4"/>
    <dgm:cxn modelId="{CE496D3C-7EB2-F745-AFDB-1527C8F58292}" type="presParOf" srcId="{BDAAFBC6-C8FE-4A40-B326-58AAA670B9F9}" destId="{EA1367E8-DA6A-C64F-A14C-FC9F36C78997}" srcOrd="13" destOrd="0" presId="urn:microsoft.com/office/officeart/2005/8/layout/radial4"/>
    <dgm:cxn modelId="{CD3B0C33-DCDC-7E40-8C40-0B741E0174C5}" type="presParOf" srcId="{BDAAFBC6-C8FE-4A40-B326-58AAA670B9F9}" destId="{1C548BF0-ADAB-6045-9EB6-48F12029F567}" srcOrd="1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7DF95-A53F-6141-8C95-475105A712AE}">
      <dsp:nvSpPr>
        <dsp:cNvPr id="0" name=""/>
        <dsp:cNvSpPr/>
      </dsp:nvSpPr>
      <dsp:spPr>
        <a:xfrm rot="5400000">
          <a:off x="4718443" y="-1938358"/>
          <a:ext cx="719048" cy="4779264"/>
        </a:xfrm>
        <a:prstGeom prst="round2SameRect">
          <a:avLst/>
        </a:prstGeom>
        <a:solidFill>
          <a:schemeClr val="accent2">
            <a:lumMod val="60000"/>
            <a:lumOff val="4000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8000" tIns="43200" rIns="108000" bIns="43200" numCol="1" spcCol="1270" anchor="ctr" anchorCtr="0">
          <a:noAutofit/>
        </a:bodyPr>
        <a:lstStyle/>
        <a:p>
          <a:pPr marL="114300" lvl="1" indent="-114300" algn="l" defTabSz="622300">
            <a:lnSpc>
              <a:spcPct val="90000"/>
            </a:lnSpc>
            <a:spcBef>
              <a:spcPct val="0"/>
            </a:spcBef>
            <a:spcAft>
              <a:spcPct val="15000"/>
            </a:spcAft>
            <a:buChar char="••"/>
          </a:pPr>
          <a:r>
            <a:rPr lang="en-CA" sz="1400" b="0" kern="1200" cap="none" normalizeH="0" baseline="0" dirty="0" smtClean="0">
              <a:latin typeface="Aller"/>
              <a:cs typeface="Aller"/>
            </a:rPr>
            <a:t>HCPs embrace our approach and become energized and increasing influential after partnering with us</a:t>
          </a:r>
          <a:endParaRPr lang="en-US" sz="1400" kern="1200" dirty="0"/>
        </a:p>
      </dsp:txBody>
      <dsp:txXfrm rot="-5400000">
        <a:off x="2688336" y="126850"/>
        <a:ext cx="4744163" cy="648846"/>
      </dsp:txXfrm>
    </dsp:sp>
    <dsp:sp modelId="{95B9439C-31F9-154C-AD14-0DD76E4FB85B}">
      <dsp:nvSpPr>
        <dsp:cNvPr id="0" name=""/>
        <dsp:cNvSpPr/>
      </dsp:nvSpPr>
      <dsp:spPr>
        <a:xfrm>
          <a:off x="0" y="1868"/>
          <a:ext cx="2688336" cy="89881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CA" sz="1700" b="0" kern="1200" cap="none" normalizeH="0" baseline="0" dirty="0" smtClean="0">
              <a:latin typeface="Aller"/>
              <a:cs typeface="Aller"/>
            </a:rPr>
            <a:t>Partnered with over </a:t>
          </a:r>
          <a:r>
            <a:rPr lang="en-CA" sz="1700" b="1" kern="1200" cap="none" normalizeH="0" baseline="0" dirty="0" smtClean="0">
              <a:latin typeface="Aller"/>
              <a:cs typeface="Aller"/>
            </a:rPr>
            <a:t>4,000 </a:t>
          </a:r>
          <a:r>
            <a:rPr lang="en-CA" sz="1700" b="0" kern="1200" cap="none" normalizeH="0" baseline="0" dirty="0" smtClean="0">
              <a:latin typeface="Aller"/>
              <a:cs typeface="Aller"/>
            </a:rPr>
            <a:t>Healthcare </a:t>
          </a:r>
          <a:r>
            <a:rPr lang="en-CA" sz="1700" b="0" kern="1200" cap="none" normalizeH="0" baseline="0" dirty="0" smtClean="0">
              <a:latin typeface="Aller"/>
              <a:cs typeface="Aller"/>
            </a:rPr>
            <a:t>Professionals</a:t>
          </a:r>
          <a:endParaRPr lang="en-US" sz="1700" kern="1200" dirty="0"/>
        </a:p>
      </dsp:txBody>
      <dsp:txXfrm>
        <a:off x="43876" y="45744"/>
        <a:ext cx="2600584" cy="811058"/>
      </dsp:txXfrm>
    </dsp:sp>
    <dsp:sp modelId="{7FD9A4DD-C06F-2748-AEB5-0B0541D96A23}">
      <dsp:nvSpPr>
        <dsp:cNvPr id="0" name=""/>
        <dsp:cNvSpPr/>
      </dsp:nvSpPr>
      <dsp:spPr>
        <a:xfrm rot="5400000">
          <a:off x="4718443" y="-994607"/>
          <a:ext cx="719048" cy="4779264"/>
        </a:xfrm>
        <a:prstGeom prst="round2SameRect">
          <a:avLst/>
        </a:prstGeom>
        <a:solidFill>
          <a:schemeClr val="accent3">
            <a:lumMod val="60000"/>
            <a:lumOff val="4000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CA" sz="1400" kern="1200" cap="none" normalizeH="0" baseline="0" dirty="0" smtClean="0">
              <a:latin typeface="Aller"/>
              <a:cs typeface="Aller"/>
            </a:rPr>
            <a:t>Clients continue to seek our counsel and marketing support through HCP education and communications</a:t>
          </a:r>
          <a:endParaRPr lang="en-US" sz="1400" kern="1200" dirty="0"/>
        </a:p>
      </dsp:txBody>
      <dsp:txXfrm rot="-5400000">
        <a:off x="2688336" y="1070601"/>
        <a:ext cx="4744163" cy="648846"/>
      </dsp:txXfrm>
    </dsp:sp>
    <dsp:sp modelId="{C3B8A416-AE58-AD4F-BE02-68F4E87E01AA}">
      <dsp:nvSpPr>
        <dsp:cNvPr id="0" name=""/>
        <dsp:cNvSpPr/>
      </dsp:nvSpPr>
      <dsp:spPr>
        <a:xfrm>
          <a:off x="0" y="945619"/>
          <a:ext cx="2688336" cy="898810"/>
        </a:xfrm>
        <a:prstGeom prst="roundRect">
          <a:avLst/>
        </a:prstGeom>
        <a:gradFill rotWithShape="0">
          <a:gsLst>
            <a:gs pos="0">
              <a:srgbClr val="516623"/>
            </a:gs>
            <a:gs pos="100000">
              <a:srgbClr val="8AB03F"/>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CA" sz="1700" kern="1200" cap="none" normalizeH="0" baseline="0" dirty="0" smtClean="0">
              <a:latin typeface="Aller"/>
              <a:cs typeface="Aller"/>
            </a:rPr>
            <a:t>Over </a:t>
          </a:r>
          <a:r>
            <a:rPr lang="en-CA" sz="1700" b="1" kern="1200" cap="none" normalizeH="0" baseline="0" dirty="0" smtClean="0">
              <a:latin typeface="Aller"/>
              <a:cs typeface="Aller"/>
            </a:rPr>
            <a:t>750</a:t>
          </a:r>
          <a:r>
            <a:rPr lang="en-CA" sz="1700" kern="1200" cap="none" normalizeH="0" baseline="0" dirty="0" smtClean="0">
              <a:latin typeface="Aller"/>
              <a:cs typeface="Aller"/>
            </a:rPr>
            <a:t> leading edge marketing &amp; education programs delivered</a:t>
          </a:r>
          <a:endParaRPr lang="en-US" sz="1700" kern="1200" dirty="0"/>
        </a:p>
      </dsp:txBody>
      <dsp:txXfrm>
        <a:off x="43876" y="989495"/>
        <a:ext cx="2600584" cy="811058"/>
      </dsp:txXfrm>
    </dsp:sp>
    <dsp:sp modelId="{DB0BB3CF-B903-2C45-BCF9-794A63F16C0F}">
      <dsp:nvSpPr>
        <dsp:cNvPr id="0" name=""/>
        <dsp:cNvSpPr/>
      </dsp:nvSpPr>
      <dsp:spPr>
        <a:xfrm rot="5400000">
          <a:off x="4718443" y="-50856"/>
          <a:ext cx="719048" cy="4779264"/>
        </a:xfrm>
        <a:prstGeom prst="round2SameRect">
          <a:avLst/>
        </a:prstGeom>
        <a:solidFill>
          <a:schemeClr val="accent4">
            <a:lumMod val="60000"/>
            <a:lumOff val="4000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CA" sz="1400" kern="1200" cap="none" normalizeH="0" baseline="0" dirty="0" smtClean="0">
              <a:latin typeface="Aller"/>
              <a:cs typeface="Aller"/>
            </a:rPr>
            <a:t>Brands to stand out from the competition is the value we bring, ensuring it can be easily communicated to HCPs and their patients</a:t>
          </a:r>
          <a:endParaRPr lang="en-US" sz="1400" kern="1200" dirty="0"/>
        </a:p>
      </dsp:txBody>
      <dsp:txXfrm rot="-5400000">
        <a:off x="2688336" y="2014352"/>
        <a:ext cx="4744163" cy="648846"/>
      </dsp:txXfrm>
    </dsp:sp>
    <dsp:sp modelId="{C4E4C2D1-021D-D147-BDB5-09542EC779EF}">
      <dsp:nvSpPr>
        <dsp:cNvPr id="0" name=""/>
        <dsp:cNvSpPr/>
      </dsp:nvSpPr>
      <dsp:spPr>
        <a:xfrm>
          <a:off x="0" y="1889370"/>
          <a:ext cx="2688336" cy="89881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CA" sz="1700" kern="1200" cap="none" normalizeH="0" baseline="0" dirty="0" smtClean="0">
              <a:latin typeface="Aller"/>
              <a:cs typeface="Aller"/>
            </a:rPr>
            <a:t>Over </a:t>
          </a:r>
          <a:r>
            <a:rPr lang="en-CA" sz="1700" b="1" kern="1200" cap="none" normalizeH="0" baseline="0" dirty="0" smtClean="0">
              <a:latin typeface="Aller"/>
              <a:cs typeface="Aller"/>
            </a:rPr>
            <a:t>8,000</a:t>
          </a:r>
          <a:r>
            <a:rPr lang="en-CA" sz="1700" kern="1200" cap="none" normalizeH="0" baseline="0" dirty="0" smtClean="0">
              <a:latin typeface="Aller"/>
              <a:cs typeface="Aller"/>
            </a:rPr>
            <a:t> key selling messages communicated</a:t>
          </a:r>
          <a:endParaRPr lang="en-US" sz="1700" kern="1200" dirty="0"/>
        </a:p>
      </dsp:txBody>
      <dsp:txXfrm>
        <a:off x="43876" y="1933246"/>
        <a:ext cx="2600584" cy="811058"/>
      </dsp:txXfrm>
    </dsp:sp>
    <dsp:sp modelId="{B2DBF624-E092-1C42-92EC-B0D59DE17393}">
      <dsp:nvSpPr>
        <dsp:cNvPr id="0" name=""/>
        <dsp:cNvSpPr/>
      </dsp:nvSpPr>
      <dsp:spPr>
        <a:xfrm rot="5400000">
          <a:off x="4718443" y="892894"/>
          <a:ext cx="719048" cy="4779264"/>
        </a:xfrm>
        <a:prstGeom prst="round2SameRect">
          <a:avLst/>
        </a:prstGeom>
        <a:solidFill>
          <a:schemeClr val="accent5">
            <a:lumMod val="60000"/>
            <a:lumOff val="4000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CA" sz="1400" kern="1200" cap="none" normalizeH="0" baseline="0" dirty="0" smtClean="0">
              <a:latin typeface="Aller"/>
              <a:cs typeface="Aller"/>
            </a:rPr>
            <a:t>Maximizing strategic HCP participation in limited time is our goals to all of our advisory meetings</a:t>
          </a:r>
          <a:endParaRPr lang="en-US" sz="1400" kern="1200" dirty="0"/>
        </a:p>
      </dsp:txBody>
      <dsp:txXfrm rot="-5400000">
        <a:off x="2688336" y="2958103"/>
        <a:ext cx="4744163" cy="648846"/>
      </dsp:txXfrm>
    </dsp:sp>
    <dsp:sp modelId="{55AF70BE-B419-7145-99C7-71F5FD0E9B82}">
      <dsp:nvSpPr>
        <dsp:cNvPr id="0" name=""/>
        <dsp:cNvSpPr/>
      </dsp:nvSpPr>
      <dsp:spPr>
        <a:xfrm>
          <a:off x="0" y="2833121"/>
          <a:ext cx="2688336" cy="898810"/>
        </a:xfrm>
        <a:prstGeom prst="roundRect">
          <a:avLst/>
        </a:prstGeom>
        <a:gradFill rotWithShape="0">
          <a:gsLst>
            <a:gs pos="0">
              <a:srgbClr val="1B5E70"/>
            </a:gs>
            <a:gs pos="100000">
              <a:srgbClr val="2FA4C5"/>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32385" rIns="64770" bIns="32385" numCol="1" spcCol="1270" anchor="ctr" anchorCtr="0">
          <a:noAutofit/>
        </a:bodyPr>
        <a:lstStyle/>
        <a:p>
          <a:pPr lvl="0" algn="ctr" defTabSz="755650">
            <a:lnSpc>
              <a:spcPct val="90000"/>
            </a:lnSpc>
            <a:spcBef>
              <a:spcPct val="0"/>
            </a:spcBef>
            <a:spcAft>
              <a:spcPct val="35000"/>
            </a:spcAft>
          </a:pPr>
          <a:r>
            <a:rPr lang="en-CA" sz="1700" kern="1200" dirty="0" smtClean="0">
              <a:latin typeface="Aller"/>
              <a:cs typeface="Aller"/>
            </a:rPr>
            <a:t>Over </a:t>
          </a:r>
          <a:r>
            <a:rPr lang="en-CA" sz="1700" b="1" kern="1200" dirty="0" smtClean="0">
              <a:latin typeface="Aller"/>
              <a:cs typeface="Aller"/>
            </a:rPr>
            <a:t>350</a:t>
          </a:r>
          <a:r>
            <a:rPr lang="en-CA" sz="1700" kern="1200" dirty="0" smtClean="0">
              <a:latin typeface="Aller"/>
              <a:cs typeface="Aller"/>
            </a:rPr>
            <a:t> Advisory Board meetings</a:t>
          </a:r>
          <a:endParaRPr lang="en-US" sz="1700" kern="1200" dirty="0"/>
        </a:p>
      </dsp:txBody>
      <dsp:txXfrm>
        <a:off x="43876" y="2876997"/>
        <a:ext cx="2600584" cy="811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8340C-B7EB-E945-9149-E76594F863D7}">
      <dsp:nvSpPr>
        <dsp:cNvPr id="0" name=""/>
        <dsp:cNvSpPr/>
      </dsp:nvSpPr>
      <dsp:spPr>
        <a:xfrm rot="10800000">
          <a:off x="1789974" y="2329"/>
          <a:ext cx="6259804" cy="853028"/>
        </a:xfrm>
        <a:prstGeom prst="homePlat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6162" tIns="64770" rIns="120904" bIns="64770" numCol="1" spcCol="1270" anchor="ctr" anchorCtr="0">
          <a:noAutofit/>
        </a:bodyPr>
        <a:lstStyle/>
        <a:p>
          <a:pPr lvl="0" algn="ctr" defTabSz="755650">
            <a:lnSpc>
              <a:spcPct val="90000"/>
            </a:lnSpc>
            <a:spcBef>
              <a:spcPct val="0"/>
            </a:spcBef>
            <a:spcAft>
              <a:spcPct val="35000"/>
            </a:spcAft>
          </a:pPr>
          <a:r>
            <a:rPr lang="en-CA" sz="1700" b="1" kern="1200" dirty="0" smtClean="0">
              <a:latin typeface="Aller"/>
              <a:cs typeface="Aller"/>
            </a:rPr>
            <a:t>We have a stake in our clients’ businesses. </a:t>
          </a:r>
          <a:r>
            <a:rPr lang="en-CA" sz="1700" kern="1200" dirty="0" smtClean="0">
              <a:latin typeface="Aller"/>
              <a:cs typeface="Aller"/>
            </a:rPr>
            <a:t>We strive to develop true value-added partnerships with our clients. </a:t>
          </a:r>
        </a:p>
      </dsp:txBody>
      <dsp:txXfrm rot="10800000">
        <a:off x="2003231" y="2329"/>
        <a:ext cx="6046547" cy="853028"/>
      </dsp:txXfrm>
    </dsp:sp>
    <dsp:sp modelId="{08FC8CEE-F664-A74C-B4DF-CABA8A46B978}">
      <dsp:nvSpPr>
        <dsp:cNvPr id="0" name=""/>
        <dsp:cNvSpPr/>
      </dsp:nvSpPr>
      <dsp:spPr>
        <a:xfrm>
          <a:off x="1363460" y="2329"/>
          <a:ext cx="853028" cy="8530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7FE3D73-8244-0D4D-8CA0-C447F99F7204}">
      <dsp:nvSpPr>
        <dsp:cNvPr id="0" name=""/>
        <dsp:cNvSpPr/>
      </dsp:nvSpPr>
      <dsp:spPr>
        <a:xfrm rot="10800000">
          <a:off x="1789974" y="1109994"/>
          <a:ext cx="6259804" cy="853028"/>
        </a:xfrm>
        <a:prstGeom prst="homePlat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6162" tIns="64770" rIns="120904" bIns="64770" numCol="1" spcCol="1270" anchor="ctr" anchorCtr="0">
          <a:noAutofit/>
        </a:bodyPr>
        <a:lstStyle/>
        <a:p>
          <a:pPr lvl="0" algn="ctr" defTabSz="755650">
            <a:lnSpc>
              <a:spcPct val="90000"/>
            </a:lnSpc>
            <a:spcBef>
              <a:spcPct val="0"/>
            </a:spcBef>
            <a:spcAft>
              <a:spcPct val="35000"/>
            </a:spcAft>
          </a:pPr>
          <a:r>
            <a:rPr lang="en-CA" sz="1700" kern="1200" dirty="0" smtClean="0">
              <a:latin typeface="Aller"/>
              <a:cs typeface="Aller"/>
            </a:rPr>
            <a:t>Our approach has proven itself over many long-term business relationships.</a:t>
          </a:r>
        </a:p>
      </dsp:txBody>
      <dsp:txXfrm rot="10800000">
        <a:off x="2003231" y="1109994"/>
        <a:ext cx="6046547" cy="853028"/>
      </dsp:txXfrm>
    </dsp:sp>
    <dsp:sp modelId="{1F1285C5-6252-F946-87C0-DC840C55D277}">
      <dsp:nvSpPr>
        <dsp:cNvPr id="0" name=""/>
        <dsp:cNvSpPr/>
      </dsp:nvSpPr>
      <dsp:spPr>
        <a:xfrm>
          <a:off x="1363460" y="1109994"/>
          <a:ext cx="853028" cy="85302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322F482-975F-134D-9F40-8EDD134B742A}">
      <dsp:nvSpPr>
        <dsp:cNvPr id="0" name=""/>
        <dsp:cNvSpPr/>
      </dsp:nvSpPr>
      <dsp:spPr>
        <a:xfrm rot="10800000">
          <a:off x="1789974" y="2217658"/>
          <a:ext cx="6259804" cy="853028"/>
        </a:xfrm>
        <a:prstGeom prst="homePlat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6162" tIns="64770" rIns="120904" bIns="64770" numCol="1" spcCol="1270" anchor="ctr" anchorCtr="0">
          <a:noAutofit/>
        </a:bodyPr>
        <a:lstStyle/>
        <a:p>
          <a:pPr lvl="0" algn="ctr" defTabSz="755650">
            <a:lnSpc>
              <a:spcPct val="90000"/>
            </a:lnSpc>
            <a:spcBef>
              <a:spcPct val="0"/>
            </a:spcBef>
            <a:spcAft>
              <a:spcPct val="35000"/>
            </a:spcAft>
          </a:pPr>
          <a:r>
            <a:rPr lang="en-CA" sz="1700" b="1" kern="1200" dirty="0" smtClean="0">
              <a:latin typeface="Aller"/>
              <a:cs typeface="Aller"/>
            </a:rPr>
            <a:t>Our past and present client relationships include some of the world’s largest healthcare companies</a:t>
          </a:r>
          <a:endParaRPr lang="en-US" sz="1700" kern="1200" dirty="0"/>
        </a:p>
      </dsp:txBody>
      <dsp:txXfrm rot="10800000">
        <a:off x="2003231" y="2217658"/>
        <a:ext cx="6046547" cy="853028"/>
      </dsp:txXfrm>
    </dsp:sp>
    <dsp:sp modelId="{F9156F62-4269-7B40-B469-8F2B72846A7F}">
      <dsp:nvSpPr>
        <dsp:cNvPr id="0" name=""/>
        <dsp:cNvSpPr/>
      </dsp:nvSpPr>
      <dsp:spPr>
        <a:xfrm>
          <a:off x="1363460" y="2217658"/>
          <a:ext cx="853028" cy="85302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867B4F1-1C61-CA46-A827-F9C01D807828}">
      <dsp:nvSpPr>
        <dsp:cNvPr id="0" name=""/>
        <dsp:cNvSpPr/>
      </dsp:nvSpPr>
      <dsp:spPr>
        <a:xfrm rot="10800000">
          <a:off x="1789974" y="3325323"/>
          <a:ext cx="6259804" cy="853028"/>
        </a:xfrm>
        <a:prstGeom prst="homePlat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00" tIns="154800" rIns="120904" bIns="154800" numCol="1" spcCol="1270" anchor="ctr" anchorCtr="0">
          <a:noAutofit/>
        </a:bodyPr>
        <a:lstStyle/>
        <a:p>
          <a:pPr lvl="0" algn="ctr" defTabSz="755650">
            <a:lnSpc>
              <a:spcPct val="90000"/>
            </a:lnSpc>
            <a:spcBef>
              <a:spcPct val="0"/>
            </a:spcBef>
            <a:spcAft>
              <a:spcPct val="35000"/>
            </a:spcAft>
          </a:pPr>
          <a:r>
            <a:rPr lang="en-CA" sz="1700" b="1" kern="1200" dirty="0" smtClean="0">
              <a:latin typeface="Aller"/>
              <a:cs typeface="Aller"/>
            </a:rPr>
            <a:t>We have built the most unique partnerships with Hospitals &amp; Key Opinion Leaders </a:t>
          </a:r>
          <a:r>
            <a:rPr lang="en-CA" sz="1700" kern="1200" dirty="0" smtClean="0">
              <a:latin typeface="Aller"/>
              <a:cs typeface="Aller"/>
            </a:rPr>
            <a:t>across Canada, the US and Europe.</a:t>
          </a:r>
          <a:endParaRPr lang="en-US" sz="1700" kern="1200" dirty="0"/>
        </a:p>
      </dsp:txBody>
      <dsp:txXfrm rot="10800000">
        <a:off x="2003231" y="3325323"/>
        <a:ext cx="6046547" cy="853028"/>
      </dsp:txXfrm>
    </dsp:sp>
    <dsp:sp modelId="{DB4D7977-D039-7942-B879-DF01DEA1E2B0}">
      <dsp:nvSpPr>
        <dsp:cNvPr id="0" name=""/>
        <dsp:cNvSpPr/>
      </dsp:nvSpPr>
      <dsp:spPr>
        <a:xfrm>
          <a:off x="1363460" y="3325323"/>
          <a:ext cx="853028" cy="85302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66B45-1202-9A40-B17B-C2935C8C3119}">
      <dsp:nvSpPr>
        <dsp:cNvPr id="0" name=""/>
        <dsp:cNvSpPr/>
      </dsp:nvSpPr>
      <dsp:spPr>
        <a:xfrm>
          <a:off x="3160037" y="2762541"/>
          <a:ext cx="1909524" cy="1909524"/>
        </a:xfrm>
        <a:prstGeom prst="ellipse">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en-US" sz="6500" kern="1200" dirty="0" smtClean="0">
              <a:latin typeface="Aller"/>
              <a:cs typeface="Aller"/>
            </a:rPr>
            <a:t> </a:t>
          </a:r>
          <a:endParaRPr lang="en-US" sz="6500" kern="1200" dirty="0">
            <a:latin typeface="Aller"/>
            <a:cs typeface="Aller"/>
          </a:endParaRPr>
        </a:p>
      </dsp:txBody>
      <dsp:txXfrm>
        <a:off x="3439680" y="3042184"/>
        <a:ext cx="1350238" cy="1350238"/>
      </dsp:txXfrm>
    </dsp:sp>
    <dsp:sp modelId="{1CFE9F6C-83A9-7048-9C63-125BFFD45F3E}">
      <dsp:nvSpPr>
        <dsp:cNvPr id="0" name=""/>
        <dsp:cNvSpPr/>
      </dsp:nvSpPr>
      <dsp:spPr>
        <a:xfrm rot="10800000">
          <a:off x="933698" y="3445196"/>
          <a:ext cx="2103891" cy="544214"/>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F26E57A-6B72-9349-92B5-31D9BADF7FE0}">
      <dsp:nvSpPr>
        <dsp:cNvPr id="0" name=""/>
        <dsp:cNvSpPr/>
      </dsp:nvSpPr>
      <dsp:spPr>
        <a:xfrm>
          <a:off x="265364" y="3182636"/>
          <a:ext cx="1336667" cy="1069333"/>
        </a:xfrm>
        <a:prstGeom prst="roundRect">
          <a:avLst>
            <a:gd name="adj" fmla="val 10000"/>
          </a:avLst>
        </a:prstGeom>
        <a:gradFill rotWithShape="0">
          <a:gsLst>
            <a:gs pos="0">
              <a:srgbClr val="061021"/>
            </a:gs>
            <a:gs pos="100000">
              <a:srgbClr val="154170"/>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Aller"/>
              <a:cs typeface="Aller"/>
            </a:rPr>
            <a:t>Specialists</a:t>
          </a:r>
          <a:endParaRPr lang="en-US" sz="1600" kern="1200" dirty="0">
            <a:latin typeface="Aller"/>
            <a:cs typeface="Aller"/>
          </a:endParaRPr>
        </a:p>
      </dsp:txBody>
      <dsp:txXfrm>
        <a:off x="296684" y="3213956"/>
        <a:ext cx="1274027" cy="1006693"/>
      </dsp:txXfrm>
    </dsp:sp>
    <dsp:sp modelId="{DA3AFED0-DDC6-9C43-B4FA-1F05FEAE0869}">
      <dsp:nvSpPr>
        <dsp:cNvPr id="0" name=""/>
        <dsp:cNvSpPr/>
      </dsp:nvSpPr>
      <dsp:spPr>
        <a:xfrm rot="12600000">
          <a:off x="1218950" y="2380617"/>
          <a:ext cx="2103891" cy="544214"/>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CADEA7A-D28B-464C-903D-8FC1DB90AAE7}">
      <dsp:nvSpPr>
        <dsp:cNvPr id="0" name=""/>
        <dsp:cNvSpPr/>
      </dsp:nvSpPr>
      <dsp:spPr>
        <a:xfrm>
          <a:off x="691551" y="1592085"/>
          <a:ext cx="1336667" cy="1069333"/>
        </a:xfrm>
        <a:prstGeom prst="roundRect">
          <a:avLst>
            <a:gd name="adj" fmla="val 10000"/>
          </a:avLst>
        </a:prstGeom>
        <a:gradFill rotWithShape="0">
          <a:gsLst>
            <a:gs pos="100000">
              <a:srgbClr val="154170"/>
            </a:gs>
            <a:gs pos="0">
              <a:srgbClr val="061021"/>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Aller"/>
              <a:cs typeface="Aller"/>
            </a:rPr>
            <a:t>Experienced</a:t>
          </a:r>
          <a:endParaRPr lang="en-US" sz="1600" kern="1200" dirty="0">
            <a:latin typeface="Aller"/>
            <a:cs typeface="Aller"/>
          </a:endParaRPr>
        </a:p>
      </dsp:txBody>
      <dsp:txXfrm>
        <a:off x="722871" y="1623405"/>
        <a:ext cx="1274027" cy="1006693"/>
      </dsp:txXfrm>
    </dsp:sp>
    <dsp:sp modelId="{E1D67DD9-1574-8F4E-A45F-DCB29469698F}">
      <dsp:nvSpPr>
        <dsp:cNvPr id="0" name=""/>
        <dsp:cNvSpPr/>
      </dsp:nvSpPr>
      <dsp:spPr>
        <a:xfrm rot="14400000">
          <a:off x="1998276" y="1601292"/>
          <a:ext cx="2103891" cy="544214"/>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7DA893-C20D-8942-B6A6-F5038C29DFDA}">
      <dsp:nvSpPr>
        <dsp:cNvPr id="0" name=""/>
        <dsp:cNvSpPr/>
      </dsp:nvSpPr>
      <dsp:spPr>
        <a:xfrm>
          <a:off x="1855915" y="427721"/>
          <a:ext cx="1336667" cy="1069333"/>
        </a:xfrm>
        <a:prstGeom prst="roundRect">
          <a:avLst>
            <a:gd name="adj" fmla="val 10000"/>
          </a:avLst>
        </a:prstGeom>
        <a:gradFill rotWithShape="0">
          <a:gsLst>
            <a:gs pos="0">
              <a:srgbClr val="061021"/>
            </a:gs>
            <a:gs pos="100000">
              <a:srgbClr val="154170"/>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Aller"/>
              <a:cs typeface="Aller"/>
            </a:rPr>
            <a:t>Unique</a:t>
          </a:r>
          <a:endParaRPr lang="en-US" sz="1600" kern="1200" dirty="0">
            <a:latin typeface="Aller"/>
            <a:cs typeface="Aller"/>
          </a:endParaRPr>
        </a:p>
      </dsp:txBody>
      <dsp:txXfrm>
        <a:off x="1887235" y="459041"/>
        <a:ext cx="1274027" cy="1006693"/>
      </dsp:txXfrm>
    </dsp:sp>
    <dsp:sp modelId="{9245FC27-5174-394A-9247-3CDCB5015A94}">
      <dsp:nvSpPr>
        <dsp:cNvPr id="0" name=""/>
        <dsp:cNvSpPr/>
      </dsp:nvSpPr>
      <dsp:spPr>
        <a:xfrm rot="16200000">
          <a:off x="3062854" y="1316039"/>
          <a:ext cx="2103891" cy="544214"/>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CB7AEC4-4BB5-5740-86E0-3A199DFAEE2D}">
      <dsp:nvSpPr>
        <dsp:cNvPr id="0" name=""/>
        <dsp:cNvSpPr/>
      </dsp:nvSpPr>
      <dsp:spPr>
        <a:xfrm>
          <a:off x="3446466" y="1534"/>
          <a:ext cx="1336667" cy="1069333"/>
        </a:xfrm>
        <a:prstGeom prst="roundRect">
          <a:avLst>
            <a:gd name="adj" fmla="val 10000"/>
          </a:avLst>
        </a:prstGeom>
        <a:gradFill rotWithShape="0">
          <a:gsLst>
            <a:gs pos="0">
              <a:srgbClr val="061021"/>
            </a:gs>
            <a:gs pos="100000">
              <a:srgbClr val="154170"/>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Aller"/>
              <a:cs typeface="Aller"/>
            </a:rPr>
            <a:t>Creative</a:t>
          </a:r>
          <a:endParaRPr lang="en-US" sz="1600" kern="1200" dirty="0">
            <a:latin typeface="Aller"/>
            <a:cs typeface="Aller"/>
          </a:endParaRPr>
        </a:p>
      </dsp:txBody>
      <dsp:txXfrm>
        <a:off x="3477786" y="32854"/>
        <a:ext cx="1274027" cy="1006693"/>
      </dsp:txXfrm>
    </dsp:sp>
    <dsp:sp modelId="{260EF746-1C6F-C444-A156-1BD89D5BDFD3}">
      <dsp:nvSpPr>
        <dsp:cNvPr id="0" name=""/>
        <dsp:cNvSpPr/>
      </dsp:nvSpPr>
      <dsp:spPr>
        <a:xfrm rot="18000000">
          <a:off x="4127432" y="1601292"/>
          <a:ext cx="2103891" cy="544214"/>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6FD3E23-6350-9E48-8CBC-E893A7B3AEBB}">
      <dsp:nvSpPr>
        <dsp:cNvPr id="0" name=""/>
        <dsp:cNvSpPr/>
      </dsp:nvSpPr>
      <dsp:spPr>
        <a:xfrm>
          <a:off x="5037017" y="427721"/>
          <a:ext cx="1336667" cy="1069333"/>
        </a:xfrm>
        <a:prstGeom prst="roundRect">
          <a:avLst>
            <a:gd name="adj" fmla="val 10000"/>
          </a:avLst>
        </a:prstGeom>
        <a:gradFill rotWithShape="0">
          <a:gsLst>
            <a:gs pos="0">
              <a:srgbClr val="061021"/>
            </a:gs>
            <a:gs pos="100000">
              <a:srgbClr val="154170"/>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Aller"/>
              <a:cs typeface="Aller"/>
            </a:rPr>
            <a:t>Credible</a:t>
          </a:r>
          <a:endParaRPr lang="en-US" sz="1600" kern="1200" dirty="0">
            <a:latin typeface="Aller"/>
            <a:cs typeface="Aller"/>
          </a:endParaRPr>
        </a:p>
      </dsp:txBody>
      <dsp:txXfrm>
        <a:off x="5068337" y="459041"/>
        <a:ext cx="1274027" cy="1006693"/>
      </dsp:txXfrm>
    </dsp:sp>
    <dsp:sp modelId="{A18CF6C7-DC1E-5C42-B880-A606894C1DF7}">
      <dsp:nvSpPr>
        <dsp:cNvPr id="0" name=""/>
        <dsp:cNvSpPr/>
      </dsp:nvSpPr>
      <dsp:spPr>
        <a:xfrm rot="19800000">
          <a:off x="4906758" y="2380617"/>
          <a:ext cx="2103891" cy="544214"/>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F0B6519-D9CA-D146-BA96-4FEA33724058}">
      <dsp:nvSpPr>
        <dsp:cNvPr id="0" name=""/>
        <dsp:cNvSpPr/>
      </dsp:nvSpPr>
      <dsp:spPr>
        <a:xfrm>
          <a:off x="6201381" y="1592085"/>
          <a:ext cx="1336667" cy="1069333"/>
        </a:xfrm>
        <a:prstGeom prst="roundRect">
          <a:avLst>
            <a:gd name="adj" fmla="val 10000"/>
          </a:avLst>
        </a:prstGeom>
        <a:gradFill rotWithShape="0">
          <a:gsLst>
            <a:gs pos="0">
              <a:srgbClr val="061021"/>
            </a:gs>
            <a:gs pos="100000">
              <a:srgbClr val="154170"/>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Aller"/>
              <a:cs typeface="Aller"/>
            </a:rPr>
            <a:t>Experts</a:t>
          </a:r>
          <a:endParaRPr lang="en-US" sz="1600" kern="1200" dirty="0">
            <a:latin typeface="Aller"/>
            <a:cs typeface="Aller"/>
          </a:endParaRPr>
        </a:p>
      </dsp:txBody>
      <dsp:txXfrm>
        <a:off x="6232701" y="1623405"/>
        <a:ext cx="1274027" cy="1006693"/>
      </dsp:txXfrm>
    </dsp:sp>
    <dsp:sp modelId="{EA1367E8-DA6A-C64F-A14C-FC9F36C78997}">
      <dsp:nvSpPr>
        <dsp:cNvPr id="0" name=""/>
        <dsp:cNvSpPr/>
      </dsp:nvSpPr>
      <dsp:spPr>
        <a:xfrm>
          <a:off x="5192010" y="3445196"/>
          <a:ext cx="2103891" cy="544214"/>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C548BF0-ADAB-6045-9EB6-48F12029F567}">
      <dsp:nvSpPr>
        <dsp:cNvPr id="0" name=""/>
        <dsp:cNvSpPr/>
      </dsp:nvSpPr>
      <dsp:spPr>
        <a:xfrm>
          <a:off x="6627568" y="3182636"/>
          <a:ext cx="1336667" cy="1069333"/>
        </a:xfrm>
        <a:prstGeom prst="roundRect">
          <a:avLst>
            <a:gd name="adj" fmla="val 10000"/>
          </a:avLst>
        </a:prstGeom>
        <a:gradFill rotWithShape="0">
          <a:gsLst>
            <a:gs pos="0">
              <a:srgbClr val="061021"/>
            </a:gs>
            <a:gs pos="100000">
              <a:srgbClr val="154170"/>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Aller"/>
              <a:cs typeface="Aller"/>
            </a:rPr>
            <a:t>Partners</a:t>
          </a:r>
          <a:endParaRPr lang="en-US" sz="1600" kern="1200" dirty="0">
            <a:latin typeface="Aller"/>
            <a:cs typeface="Aller"/>
          </a:endParaRPr>
        </a:p>
      </dsp:txBody>
      <dsp:txXfrm>
        <a:off x="6658888" y="3213956"/>
        <a:ext cx="1274027" cy="100669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BABB2A-1528-4AAF-9A21-F4370666C7B2}" type="datetimeFigureOut">
              <a:rPr lang="en-JM" smtClean="0"/>
              <a:pPr/>
              <a:t>16/12/2013</a:t>
            </a:fld>
            <a:endParaRPr lang="en-JM"/>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38927C-AB49-450F-8967-4AD52E2DC3DA}" type="slidenum">
              <a:rPr lang="en-JM" smtClean="0"/>
              <a:pPr/>
              <a:t>‹#›</a:t>
            </a:fld>
            <a:endParaRPr lang="en-JM"/>
          </a:p>
        </p:txBody>
      </p:sp>
    </p:spTree>
    <p:extLst>
      <p:ext uri="{BB962C8B-B14F-4D97-AF65-F5344CB8AC3E}">
        <p14:creationId xmlns:p14="http://schemas.microsoft.com/office/powerpoint/2010/main" val="352751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90015-6979-4CAF-87BC-D33F74A1F261}" type="datetimeFigureOut">
              <a:rPr lang="en-JM" smtClean="0"/>
              <a:pPr/>
              <a:t>16/12/2013</a:t>
            </a:fld>
            <a:endParaRPr lang="en-JM"/>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CA0D8-6577-48B2-BA77-88519BAFBFDA}" type="slidenum">
              <a:rPr lang="en-JM" smtClean="0"/>
              <a:pPr/>
              <a:t>‹#›</a:t>
            </a:fld>
            <a:endParaRPr lang="en-JM"/>
          </a:p>
        </p:txBody>
      </p:sp>
    </p:spTree>
    <p:extLst>
      <p:ext uri="{BB962C8B-B14F-4D97-AF65-F5344CB8AC3E}">
        <p14:creationId xmlns:p14="http://schemas.microsoft.com/office/powerpoint/2010/main" val="1591203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7B4B99-9475-4625-A259-B65ADC1E3484}" type="slidenum">
              <a:rPr lang="en-US"/>
              <a:pPr/>
              <a:t>12</a:t>
            </a:fld>
            <a:endParaRPr lang="en-US"/>
          </a:p>
        </p:txBody>
      </p:sp>
      <p:sp>
        <p:nvSpPr>
          <p:cNvPr id="771074" name="Rectangle 2"/>
          <p:cNvSpPr>
            <a:spLocks noGrp="1" noRot="1" noChangeAspect="1" noChangeArrowheads="1" noTextEdit="1"/>
          </p:cNvSpPr>
          <p:nvPr>
            <p:ph type="sldImg"/>
          </p:nvPr>
        </p:nvSpPr>
        <p:spPr>
          <a:ln/>
        </p:spPr>
      </p:sp>
      <p:sp>
        <p:nvSpPr>
          <p:cNvPr id="7710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7B4B99-9475-4625-A259-B65ADC1E3484}" type="slidenum">
              <a:rPr lang="en-US"/>
              <a:pPr/>
              <a:t>13</a:t>
            </a:fld>
            <a:endParaRPr lang="en-US"/>
          </a:p>
        </p:txBody>
      </p:sp>
      <p:sp>
        <p:nvSpPr>
          <p:cNvPr id="771074" name="Rectangle 2"/>
          <p:cNvSpPr>
            <a:spLocks noGrp="1" noRot="1" noChangeAspect="1" noChangeArrowheads="1" noTextEdit="1"/>
          </p:cNvSpPr>
          <p:nvPr>
            <p:ph type="sldImg"/>
          </p:nvPr>
        </p:nvSpPr>
        <p:spPr>
          <a:ln/>
        </p:spPr>
      </p:sp>
      <p:sp>
        <p:nvSpPr>
          <p:cNvPr id="7710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7B4B99-9475-4625-A259-B65ADC1E3484}" type="slidenum">
              <a:rPr lang="en-US"/>
              <a:pPr/>
              <a:t>15</a:t>
            </a:fld>
            <a:endParaRPr lang="en-US"/>
          </a:p>
        </p:txBody>
      </p:sp>
      <p:sp>
        <p:nvSpPr>
          <p:cNvPr id="771074" name="Rectangle 2"/>
          <p:cNvSpPr>
            <a:spLocks noGrp="1" noRot="1" noChangeAspect="1" noChangeArrowheads="1" noTextEdit="1"/>
          </p:cNvSpPr>
          <p:nvPr>
            <p:ph type="sldImg"/>
          </p:nvPr>
        </p:nvSpPr>
        <p:spPr>
          <a:ln/>
        </p:spPr>
      </p:sp>
      <p:sp>
        <p:nvSpPr>
          <p:cNvPr id="7710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7B4B99-9475-4625-A259-B65ADC1E3484}" type="slidenum">
              <a:rPr lang="en-US"/>
              <a:pPr/>
              <a:t>16</a:t>
            </a:fld>
            <a:endParaRPr lang="en-US"/>
          </a:p>
        </p:txBody>
      </p:sp>
      <p:sp>
        <p:nvSpPr>
          <p:cNvPr id="771074" name="Rectangle 2"/>
          <p:cNvSpPr>
            <a:spLocks noGrp="1" noRot="1" noChangeAspect="1" noChangeArrowheads="1" noTextEdit="1"/>
          </p:cNvSpPr>
          <p:nvPr>
            <p:ph type="sldImg"/>
          </p:nvPr>
        </p:nvSpPr>
        <p:spPr>
          <a:ln/>
        </p:spPr>
      </p:sp>
      <p:sp>
        <p:nvSpPr>
          <p:cNvPr id="771075"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7B4B99-9475-4625-A259-B65ADC1E3484}" type="slidenum">
              <a:rPr lang="en-US"/>
              <a:pPr/>
              <a:t>17</a:t>
            </a:fld>
            <a:endParaRPr lang="en-US"/>
          </a:p>
        </p:txBody>
      </p:sp>
      <p:sp>
        <p:nvSpPr>
          <p:cNvPr id="771074" name="Rectangle 2"/>
          <p:cNvSpPr>
            <a:spLocks noGrp="1" noRot="1" noChangeAspect="1" noChangeArrowheads="1" noTextEdit="1"/>
          </p:cNvSpPr>
          <p:nvPr>
            <p:ph type="sldImg"/>
          </p:nvPr>
        </p:nvSpPr>
        <p:spPr>
          <a:ln/>
        </p:spPr>
      </p:sp>
      <p:sp>
        <p:nvSpPr>
          <p:cNvPr id="771075" name="Rectangle 3"/>
          <p:cNvSpPr>
            <a:spLocks noGrp="1" noChangeArrowheads="1"/>
          </p:cNvSpPr>
          <p:nvPr>
            <p:ph type="body" idx="1"/>
          </p:nvPr>
        </p:nvSpPr>
        <p:spPr/>
        <p:txBody>
          <a:bodyPr/>
          <a:lstStyle/>
          <a:p>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83400"/>
          </a:xfrm>
          <a:prstGeom prst="rect">
            <a:avLst/>
          </a:prstGeom>
        </p:spPr>
      </p:pic>
      <p:sp>
        <p:nvSpPr>
          <p:cNvPr id="2" name="Title 1"/>
          <p:cNvSpPr>
            <a:spLocks noGrp="1"/>
          </p:cNvSpPr>
          <p:nvPr>
            <p:ph type="ctrTitle"/>
          </p:nvPr>
        </p:nvSpPr>
        <p:spPr>
          <a:xfrm>
            <a:off x="685800" y="2130428"/>
            <a:ext cx="7772400" cy="1470025"/>
          </a:xfrm>
        </p:spPr>
        <p:txBody>
          <a:bodyPr/>
          <a:lstStyle>
            <a:lvl1pPr algn="ctr">
              <a:defRPr/>
            </a:lvl1pPr>
          </a:lstStyle>
          <a:p>
            <a:r>
              <a:rPr lang="en-US" dirty="0" smtClean="0"/>
              <a:t>Click to edit Master title style</a:t>
            </a:r>
            <a:endParaRPr lang="en-JM"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1800">
                <a:solidFill>
                  <a:srgbClr val="7F7F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JM" dirty="0"/>
          </a:p>
        </p:txBody>
      </p:sp>
      <p:sp>
        <p:nvSpPr>
          <p:cNvPr id="5" name="Footer Placeholder 4"/>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dirty="0"/>
          </a:p>
        </p:txBody>
      </p:sp>
      <p:sp>
        <p:nvSpPr>
          <p:cNvPr id="6" name="Slide Number Placeholder 5"/>
          <p:cNvSpPr>
            <a:spLocks noGrp="1"/>
          </p:cNvSpPr>
          <p:nvPr>
            <p:ph type="sldNum" sz="quarter" idx="12"/>
          </p:nvPr>
        </p:nvSpPr>
        <p:spPr/>
        <p:txBody>
          <a:bodyPr/>
          <a:lstStyle/>
          <a:p>
            <a:fld id="{8DF5134D-7C6B-4A7B-B28B-A8C75F870448}" type="slidenum">
              <a:rPr lang="en-JM" smtClean="0"/>
              <a:pPr/>
              <a:t>‹#›</a:t>
            </a:fld>
            <a:endParaRPr lang="en-JM"/>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7200" y="1752600"/>
            <a:ext cx="4419600" cy="4010501"/>
          </a:xfrm>
          <a:prstGeom prst="rect">
            <a:avLst/>
          </a:prstGeom>
        </p:spPr>
      </p:pic>
      <p:sp>
        <p:nvSpPr>
          <p:cNvPr id="7" name="Text Placeholder 18"/>
          <p:cNvSpPr>
            <a:spLocks noGrp="1"/>
          </p:cNvSpPr>
          <p:nvPr>
            <p:ph type="body" sz="quarter" idx="15"/>
          </p:nvPr>
        </p:nvSpPr>
        <p:spPr>
          <a:xfrm>
            <a:off x="1295400" y="1803401"/>
            <a:ext cx="2217906" cy="378884"/>
          </a:xfrm>
        </p:spPr>
        <p:txBody>
          <a:bodyPr>
            <a:noAutofit/>
          </a:bodyPr>
          <a:lstStyle>
            <a:lvl1pPr marL="0" indent="0">
              <a:buFontTx/>
              <a:buNone/>
              <a:defRPr sz="17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8" name="Text Placeholder 20"/>
          <p:cNvSpPr>
            <a:spLocks noGrp="1"/>
          </p:cNvSpPr>
          <p:nvPr>
            <p:ph type="body" sz="quarter" idx="16"/>
          </p:nvPr>
        </p:nvSpPr>
        <p:spPr>
          <a:xfrm>
            <a:off x="1295400" y="2108200"/>
            <a:ext cx="2743200" cy="7112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18"/>
          <p:cNvSpPr>
            <a:spLocks noGrp="1"/>
          </p:cNvSpPr>
          <p:nvPr>
            <p:ph type="body" sz="quarter" idx="17"/>
          </p:nvPr>
        </p:nvSpPr>
        <p:spPr>
          <a:xfrm>
            <a:off x="1295400" y="3022601"/>
            <a:ext cx="2217906" cy="378884"/>
          </a:xfrm>
        </p:spPr>
        <p:txBody>
          <a:bodyPr>
            <a:noAutofit/>
          </a:bodyPr>
          <a:lstStyle>
            <a:lvl1pPr marL="0" indent="0">
              <a:buFontTx/>
              <a:buNone/>
              <a:defRPr sz="17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0" name="Text Placeholder 20"/>
          <p:cNvSpPr>
            <a:spLocks noGrp="1"/>
          </p:cNvSpPr>
          <p:nvPr>
            <p:ph type="body" sz="quarter" idx="18"/>
          </p:nvPr>
        </p:nvSpPr>
        <p:spPr>
          <a:xfrm>
            <a:off x="1295400" y="3327400"/>
            <a:ext cx="2743200" cy="7112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1" name="Text Placeholder 18"/>
          <p:cNvSpPr>
            <a:spLocks noGrp="1"/>
          </p:cNvSpPr>
          <p:nvPr>
            <p:ph type="body" sz="quarter" idx="19"/>
          </p:nvPr>
        </p:nvSpPr>
        <p:spPr>
          <a:xfrm>
            <a:off x="1295400" y="4267200"/>
            <a:ext cx="2217906" cy="378884"/>
          </a:xfrm>
        </p:spPr>
        <p:txBody>
          <a:bodyPr>
            <a:noAutofit/>
          </a:bodyPr>
          <a:lstStyle>
            <a:lvl1pPr marL="0" indent="0">
              <a:buFontTx/>
              <a:buNone/>
              <a:defRPr sz="17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2" name="Text Placeholder 20"/>
          <p:cNvSpPr>
            <a:spLocks noGrp="1"/>
          </p:cNvSpPr>
          <p:nvPr>
            <p:ph type="body" sz="quarter" idx="20"/>
          </p:nvPr>
        </p:nvSpPr>
        <p:spPr>
          <a:xfrm>
            <a:off x="1295400" y="4571999"/>
            <a:ext cx="2743200" cy="7112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3" name="Picture Placeholder 24"/>
          <p:cNvSpPr>
            <a:spLocks noGrp="1"/>
          </p:cNvSpPr>
          <p:nvPr>
            <p:ph type="pic" sz="quarter" idx="28"/>
          </p:nvPr>
        </p:nvSpPr>
        <p:spPr>
          <a:xfrm>
            <a:off x="4544096" y="2072664"/>
            <a:ext cx="3860269" cy="2423136"/>
          </a:xfrm>
        </p:spPr>
        <p:txBody>
          <a:bodyPr/>
          <a:lstStyle/>
          <a:p>
            <a:endParaRPr lang="en-JM"/>
          </a:p>
        </p:txBody>
      </p:sp>
    </p:spTree>
    <p:extLst>
      <p:ext uri="{BB962C8B-B14F-4D97-AF65-F5344CB8AC3E}">
        <p14:creationId xmlns:p14="http://schemas.microsoft.com/office/powerpoint/2010/main" val="3738919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6" name="Text Placeholder 18"/>
          <p:cNvSpPr>
            <a:spLocks noGrp="1"/>
          </p:cNvSpPr>
          <p:nvPr>
            <p:ph type="body" sz="quarter" idx="15"/>
          </p:nvPr>
        </p:nvSpPr>
        <p:spPr>
          <a:xfrm>
            <a:off x="5791200" y="1830917"/>
            <a:ext cx="2667000" cy="886884"/>
          </a:xfrm>
        </p:spPr>
        <p:txBody>
          <a:bodyPr>
            <a:noAutofit/>
          </a:bodyPr>
          <a:lstStyle>
            <a:lvl1pPr marL="0" indent="0">
              <a:buFontTx/>
              <a:buNone/>
              <a:defRPr sz="17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8" name="Text Placeholder 18"/>
          <p:cNvSpPr>
            <a:spLocks noGrp="1"/>
          </p:cNvSpPr>
          <p:nvPr>
            <p:ph type="body" sz="quarter" idx="17"/>
          </p:nvPr>
        </p:nvSpPr>
        <p:spPr>
          <a:xfrm>
            <a:off x="5791200" y="3022601"/>
            <a:ext cx="2533650" cy="378884"/>
          </a:xfrm>
          <a:solidFill>
            <a:srgbClr val="0070C0"/>
          </a:solidFill>
          <a:ln>
            <a:noFill/>
          </a:ln>
        </p:spPr>
        <p:txBody>
          <a:bodyPr>
            <a:noAutofit/>
          </a:bodyPr>
          <a:lstStyle>
            <a:lvl1pPr marL="0" indent="0">
              <a:buFontTx/>
              <a:buNone/>
              <a:defRPr sz="1600" b="0">
                <a:solidFill>
                  <a:schemeClr val="bg1"/>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9" name="Text Placeholder 20"/>
          <p:cNvSpPr>
            <a:spLocks noGrp="1"/>
          </p:cNvSpPr>
          <p:nvPr>
            <p:ph type="body" sz="quarter" idx="18"/>
          </p:nvPr>
        </p:nvSpPr>
        <p:spPr>
          <a:xfrm>
            <a:off x="5791200" y="3401484"/>
            <a:ext cx="2819400" cy="711200"/>
          </a:xfrm>
        </p:spPr>
        <p:txBody>
          <a:bodyPr>
            <a:normAutofit/>
          </a:bodyPr>
          <a:lstStyle>
            <a:lvl1pPr marL="0" indent="0">
              <a:lnSpc>
                <a:spcPct val="110000"/>
              </a:lnSpc>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18"/>
          <p:cNvSpPr>
            <a:spLocks noGrp="1"/>
          </p:cNvSpPr>
          <p:nvPr>
            <p:ph type="body" sz="quarter" idx="19"/>
          </p:nvPr>
        </p:nvSpPr>
        <p:spPr>
          <a:xfrm>
            <a:off x="5791200" y="4472517"/>
            <a:ext cx="2514600" cy="378884"/>
          </a:xfrm>
          <a:solidFill>
            <a:srgbClr val="0070C0"/>
          </a:solidFill>
          <a:ln>
            <a:noFill/>
          </a:ln>
        </p:spPr>
        <p:txBody>
          <a:bodyPr>
            <a:noAutofit/>
          </a:bodyPr>
          <a:lstStyle>
            <a:lvl1pPr marL="0" indent="0">
              <a:buFontTx/>
              <a:buNone/>
              <a:defRPr sz="1600" b="0">
                <a:solidFill>
                  <a:schemeClr val="bg1"/>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1" name="Text Placeholder 20"/>
          <p:cNvSpPr>
            <a:spLocks noGrp="1"/>
          </p:cNvSpPr>
          <p:nvPr>
            <p:ph type="body" sz="quarter" idx="20"/>
          </p:nvPr>
        </p:nvSpPr>
        <p:spPr>
          <a:xfrm>
            <a:off x="5791200" y="4851400"/>
            <a:ext cx="2971800" cy="711200"/>
          </a:xfrm>
        </p:spPr>
        <p:txBody>
          <a:bodyPr>
            <a:normAutofit/>
          </a:bodyPr>
          <a:lstStyle>
            <a:lvl1pPr marL="0" indent="0">
              <a:lnSpc>
                <a:spcPct val="110000"/>
              </a:lnSpc>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2169082"/>
            <a:ext cx="5257800" cy="3012518"/>
          </a:xfrm>
          <a:prstGeom prst="rect">
            <a:avLst/>
          </a:prstGeom>
        </p:spPr>
      </p:pic>
      <p:sp>
        <p:nvSpPr>
          <p:cNvPr id="13" name="Picture Placeholder 16"/>
          <p:cNvSpPr>
            <a:spLocks noGrp="1"/>
          </p:cNvSpPr>
          <p:nvPr>
            <p:ph type="pic" sz="quarter" idx="21"/>
          </p:nvPr>
        </p:nvSpPr>
        <p:spPr>
          <a:xfrm>
            <a:off x="1176793" y="2514600"/>
            <a:ext cx="3666213" cy="2120030"/>
          </a:xfrm>
        </p:spPr>
        <p:txBody>
          <a:bodyPr/>
          <a:lstStyle/>
          <a:p>
            <a:endParaRPr lang="en-JM"/>
          </a:p>
        </p:txBody>
      </p:sp>
    </p:spTree>
    <p:extLst>
      <p:ext uri="{BB962C8B-B14F-4D97-AF65-F5344CB8AC3E}">
        <p14:creationId xmlns:p14="http://schemas.microsoft.com/office/powerpoint/2010/main" val="2096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5" name="Text Placeholder 14"/>
          <p:cNvSpPr>
            <a:spLocks noGrp="1"/>
          </p:cNvSpPr>
          <p:nvPr>
            <p:ph type="body" sz="quarter" idx="13"/>
          </p:nvPr>
        </p:nvSpPr>
        <p:spPr>
          <a:xfrm>
            <a:off x="457200" y="2108200"/>
            <a:ext cx="2590800" cy="3149600"/>
          </a:xfrm>
        </p:spPr>
        <p:txBody>
          <a:bodyPr>
            <a:normAutofit/>
          </a:bodyPr>
          <a:lstStyle>
            <a:lvl1pPr>
              <a:buClr>
                <a:srgbClr val="0070C0"/>
              </a:buClr>
              <a:buSzPct val="120000"/>
              <a:buFont typeface="Courier New" pitchFamily="49" charset="0"/>
              <a:buChar char="o"/>
              <a:defRPr sz="1400"/>
            </a:lvl1pPr>
          </a:lstStyle>
          <a:p>
            <a:pPr lvl="0"/>
            <a:endParaRPr lang="en-JM" dirty="0"/>
          </a:p>
        </p:txBody>
      </p:sp>
      <p:sp>
        <p:nvSpPr>
          <p:cNvPr id="16" name="Text Placeholder 14"/>
          <p:cNvSpPr>
            <a:spLocks noGrp="1"/>
          </p:cNvSpPr>
          <p:nvPr>
            <p:ph type="body" sz="quarter" idx="14"/>
          </p:nvPr>
        </p:nvSpPr>
        <p:spPr>
          <a:xfrm>
            <a:off x="3352800" y="2108200"/>
            <a:ext cx="2590800" cy="3149600"/>
          </a:xfrm>
        </p:spPr>
        <p:txBody>
          <a:bodyPr>
            <a:normAutofit/>
          </a:bodyPr>
          <a:lstStyle>
            <a:lvl1pPr>
              <a:buClr>
                <a:srgbClr val="0070C0"/>
              </a:buClr>
              <a:buSzPct val="120000"/>
              <a:buFont typeface="Courier New" pitchFamily="49" charset="0"/>
              <a:buChar char="o"/>
              <a:defRPr sz="1400"/>
            </a:lvl1pPr>
          </a:lstStyle>
          <a:p>
            <a:pPr lvl="0"/>
            <a:endParaRPr lang="en-JM" dirty="0"/>
          </a:p>
        </p:txBody>
      </p:sp>
      <p:sp>
        <p:nvSpPr>
          <p:cNvPr id="17" name="Text Placeholder 14"/>
          <p:cNvSpPr>
            <a:spLocks noGrp="1"/>
          </p:cNvSpPr>
          <p:nvPr>
            <p:ph type="body" sz="quarter" idx="15"/>
          </p:nvPr>
        </p:nvSpPr>
        <p:spPr>
          <a:xfrm>
            <a:off x="6248400" y="2108200"/>
            <a:ext cx="2590800" cy="3149600"/>
          </a:xfrm>
        </p:spPr>
        <p:txBody>
          <a:bodyPr>
            <a:normAutofit/>
          </a:bodyPr>
          <a:lstStyle>
            <a:lvl1pPr>
              <a:buClr>
                <a:srgbClr val="0070C0"/>
              </a:buClr>
              <a:buSzPct val="120000"/>
              <a:buFont typeface="Courier New" pitchFamily="49" charset="0"/>
              <a:buChar char="o"/>
              <a:defRPr sz="1400"/>
            </a:lvl1pPr>
          </a:lstStyle>
          <a:p>
            <a:pPr lvl="0"/>
            <a:endParaRPr lang="en-JM" dirty="0"/>
          </a:p>
        </p:txBody>
      </p:sp>
      <p:sp>
        <p:nvSpPr>
          <p:cNvPr id="18" name="Content Placeholder 38"/>
          <p:cNvSpPr>
            <a:spLocks noGrp="1"/>
          </p:cNvSpPr>
          <p:nvPr>
            <p:ph sz="quarter" idx="37"/>
          </p:nvPr>
        </p:nvSpPr>
        <p:spPr>
          <a:xfrm>
            <a:off x="457200" y="1600200"/>
            <a:ext cx="2057400" cy="381000"/>
          </a:xfrm>
          <a:solidFill>
            <a:srgbClr val="0070C0"/>
          </a:solidFill>
          <a:ln>
            <a:noFill/>
          </a:ln>
        </p:spPr>
        <p:txBody>
          <a:bodyPr anchor="ctr">
            <a:noAutofit/>
          </a:bodyPr>
          <a:lstStyle>
            <a:lvl1pPr algn="l">
              <a:buNone/>
              <a:defRPr sz="1700" b="0">
                <a:solidFill>
                  <a:schemeClr val="bg1"/>
                </a:solidFill>
                <a:latin typeface="Bebas Neue" pitchFamily="34" charset="0"/>
              </a:defRPr>
            </a:lvl1pPr>
          </a:lstStyle>
          <a:p>
            <a:pPr lvl="0"/>
            <a:endParaRPr lang="en-JM" dirty="0"/>
          </a:p>
        </p:txBody>
      </p:sp>
      <p:sp>
        <p:nvSpPr>
          <p:cNvPr id="21" name="Content Placeholder 38"/>
          <p:cNvSpPr>
            <a:spLocks noGrp="1"/>
          </p:cNvSpPr>
          <p:nvPr>
            <p:ph sz="quarter" idx="38"/>
          </p:nvPr>
        </p:nvSpPr>
        <p:spPr>
          <a:xfrm>
            <a:off x="3352800" y="1600200"/>
            <a:ext cx="2057400" cy="381000"/>
          </a:xfrm>
          <a:solidFill>
            <a:srgbClr val="0070C0"/>
          </a:solidFill>
          <a:ln>
            <a:noFill/>
          </a:ln>
        </p:spPr>
        <p:txBody>
          <a:bodyPr anchor="ctr">
            <a:noAutofit/>
          </a:bodyPr>
          <a:lstStyle>
            <a:lvl1pPr algn="l">
              <a:buNone/>
              <a:defRPr sz="1700" b="0">
                <a:solidFill>
                  <a:schemeClr val="bg1"/>
                </a:solidFill>
                <a:latin typeface="Bebas Neue" pitchFamily="34" charset="0"/>
              </a:defRPr>
            </a:lvl1pPr>
          </a:lstStyle>
          <a:p>
            <a:pPr lvl="0"/>
            <a:endParaRPr lang="en-JM" dirty="0"/>
          </a:p>
        </p:txBody>
      </p:sp>
      <p:sp>
        <p:nvSpPr>
          <p:cNvPr id="23" name="Content Placeholder 38"/>
          <p:cNvSpPr>
            <a:spLocks noGrp="1"/>
          </p:cNvSpPr>
          <p:nvPr>
            <p:ph sz="quarter" idx="39"/>
          </p:nvPr>
        </p:nvSpPr>
        <p:spPr>
          <a:xfrm>
            <a:off x="6248400" y="1600200"/>
            <a:ext cx="2057400" cy="381000"/>
          </a:xfrm>
          <a:solidFill>
            <a:srgbClr val="0070C0"/>
          </a:solidFill>
          <a:ln>
            <a:noFill/>
          </a:ln>
        </p:spPr>
        <p:txBody>
          <a:bodyPr anchor="ctr">
            <a:noAutofit/>
          </a:bodyPr>
          <a:lstStyle>
            <a:lvl1pPr algn="l">
              <a:buNone/>
              <a:defRPr sz="1700" b="0">
                <a:solidFill>
                  <a:schemeClr val="bg1"/>
                </a:solidFill>
                <a:latin typeface="Bebas Neue" pitchFamily="34" charset="0"/>
              </a:defRPr>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4" name="Slide Number Placeholder 3"/>
          <p:cNvSpPr>
            <a:spLocks noGrp="1"/>
          </p:cNvSpPr>
          <p:nvPr>
            <p:ph type="sldNum" sz="quarter" idx="12"/>
          </p:nvPr>
        </p:nvSpPr>
        <p:spPr/>
        <p:txBody>
          <a:bodyPr/>
          <a:lstStyle/>
          <a:p>
            <a:fld id="{8DF5134D-7C6B-4A7B-B28B-A8C75F870448}" type="slidenum">
              <a:rPr lang="en-JM" smtClean="0"/>
              <a:pPr/>
              <a:t>‹#›</a:t>
            </a:fld>
            <a:endParaRPr lang="en-JM"/>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83400"/>
          </a:xfrm>
          <a:prstGeom prst="rect">
            <a:avLst/>
          </a:prstGeom>
        </p:spPr>
      </p:pic>
      <p:sp>
        <p:nvSpPr>
          <p:cNvPr id="3" name="Footer Placeholder 2"/>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4" name="Slide Number Placeholder 3"/>
          <p:cNvSpPr>
            <a:spLocks noGrp="1"/>
          </p:cNvSpPr>
          <p:nvPr>
            <p:ph type="sldNum" sz="quarter" idx="12"/>
          </p:nvPr>
        </p:nvSpPr>
        <p:spPr/>
        <p:txBody>
          <a:bodyPr/>
          <a:lstStyle/>
          <a:p>
            <a:fld id="{8DF5134D-7C6B-4A7B-B28B-A8C75F870448}" type="slidenum">
              <a:rPr lang="en-JM" smtClean="0"/>
              <a:pPr/>
              <a:t>‹#›</a:t>
            </a:fld>
            <a:endParaRPr lang="en-JM"/>
          </a:p>
        </p:txBody>
      </p:sp>
    </p:spTree>
    <p:extLst>
      <p:ext uri="{BB962C8B-B14F-4D97-AF65-F5344CB8AC3E}">
        <p14:creationId xmlns:p14="http://schemas.microsoft.com/office/powerpoint/2010/main" val="2263622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4" name="Slide Number Placeholder 3"/>
          <p:cNvSpPr>
            <a:spLocks noGrp="1"/>
          </p:cNvSpPr>
          <p:nvPr>
            <p:ph type="sldNum" sz="quarter" idx="12"/>
          </p:nvPr>
        </p:nvSpPr>
        <p:spPr/>
        <p:txBody>
          <a:bodyPr/>
          <a:lstStyle/>
          <a:p>
            <a:fld id="{8DF5134D-7C6B-4A7B-B28B-A8C75F870448}" type="slidenum">
              <a:rPr lang="en-JM" smtClean="0"/>
              <a:pPr/>
              <a:t>‹#›</a:t>
            </a:fld>
            <a:endParaRPr lang="en-JM"/>
          </a:p>
        </p:txBody>
      </p:sp>
      <p:sp>
        <p:nvSpPr>
          <p:cNvPr id="5" name="Picture Placeholder 4"/>
          <p:cNvSpPr>
            <a:spLocks noGrp="1"/>
          </p:cNvSpPr>
          <p:nvPr>
            <p:ph type="pic" sz="quarter" idx="13"/>
          </p:nvPr>
        </p:nvSpPr>
        <p:spPr>
          <a:xfrm>
            <a:off x="0" y="0"/>
            <a:ext cx="9144000" cy="6883400"/>
          </a:xfrm>
        </p:spPr>
        <p:txBody>
          <a:bodyPr/>
          <a:lstStyle/>
          <a:p>
            <a:endParaRPr lang="en-JM"/>
          </a:p>
        </p:txBody>
      </p:sp>
    </p:spTree>
    <p:extLst>
      <p:ext uri="{BB962C8B-B14F-4D97-AF65-F5344CB8AC3E}">
        <p14:creationId xmlns:p14="http://schemas.microsoft.com/office/powerpoint/2010/main" val="666670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dirty="0"/>
          </a:p>
        </p:txBody>
      </p:sp>
      <p:sp>
        <p:nvSpPr>
          <p:cNvPr id="30" name="Picture Placeholder 29"/>
          <p:cNvSpPr>
            <a:spLocks noGrp="1"/>
          </p:cNvSpPr>
          <p:nvPr>
            <p:ph type="pic" sz="quarter" idx="13"/>
          </p:nvPr>
        </p:nvSpPr>
        <p:spPr>
          <a:xfrm>
            <a:off x="533400" y="1828800"/>
            <a:ext cx="1828800" cy="1796288"/>
          </a:xfrm>
        </p:spPr>
        <p:txBody>
          <a:bodyPr>
            <a:normAutofit/>
          </a:bodyPr>
          <a:lstStyle>
            <a:lvl1pPr marL="0" indent="0" algn="ctr">
              <a:buFontTx/>
              <a:buNone/>
              <a:defRPr sz="1400"/>
            </a:lvl1pPr>
          </a:lstStyle>
          <a:p>
            <a:endParaRPr lang="en-JM" dirty="0"/>
          </a:p>
        </p:txBody>
      </p:sp>
      <p:sp>
        <p:nvSpPr>
          <p:cNvPr id="32" name="Picture Placeholder 29"/>
          <p:cNvSpPr>
            <a:spLocks noGrp="1"/>
          </p:cNvSpPr>
          <p:nvPr>
            <p:ph type="pic" sz="quarter" idx="14"/>
          </p:nvPr>
        </p:nvSpPr>
        <p:spPr>
          <a:xfrm>
            <a:off x="2590800" y="1828800"/>
            <a:ext cx="1828800" cy="1796288"/>
          </a:xfrm>
        </p:spPr>
        <p:txBody>
          <a:bodyPr>
            <a:normAutofit/>
          </a:bodyPr>
          <a:lstStyle>
            <a:lvl1pPr marL="0" indent="0" algn="ctr">
              <a:buFontTx/>
              <a:buNone/>
              <a:defRPr sz="1400"/>
            </a:lvl1pPr>
          </a:lstStyle>
          <a:p>
            <a:endParaRPr lang="en-JM"/>
          </a:p>
        </p:txBody>
      </p:sp>
      <p:sp>
        <p:nvSpPr>
          <p:cNvPr id="34" name="Picture Placeholder 29"/>
          <p:cNvSpPr>
            <a:spLocks noGrp="1"/>
          </p:cNvSpPr>
          <p:nvPr>
            <p:ph type="pic" sz="quarter" idx="15"/>
          </p:nvPr>
        </p:nvSpPr>
        <p:spPr>
          <a:xfrm>
            <a:off x="4648200" y="1828800"/>
            <a:ext cx="1828800" cy="1796288"/>
          </a:xfrm>
        </p:spPr>
        <p:txBody>
          <a:bodyPr>
            <a:normAutofit/>
          </a:bodyPr>
          <a:lstStyle>
            <a:lvl1pPr marL="0" indent="0" algn="ctr">
              <a:buFontTx/>
              <a:buNone/>
              <a:defRPr sz="1400"/>
            </a:lvl1pPr>
          </a:lstStyle>
          <a:p>
            <a:endParaRPr lang="en-JM"/>
          </a:p>
        </p:txBody>
      </p:sp>
      <p:sp>
        <p:nvSpPr>
          <p:cNvPr id="36" name="Picture Placeholder 29"/>
          <p:cNvSpPr>
            <a:spLocks noGrp="1"/>
          </p:cNvSpPr>
          <p:nvPr>
            <p:ph type="pic" sz="quarter" idx="16"/>
          </p:nvPr>
        </p:nvSpPr>
        <p:spPr>
          <a:xfrm>
            <a:off x="6705600" y="1828800"/>
            <a:ext cx="1828800" cy="1796288"/>
          </a:xfrm>
        </p:spPr>
        <p:txBody>
          <a:bodyPr>
            <a:normAutofit/>
          </a:bodyPr>
          <a:lstStyle>
            <a:lvl1pPr marL="0" indent="0" algn="ctr">
              <a:buFontTx/>
              <a:buNone/>
              <a:defRPr sz="1400"/>
            </a:lvl1pPr>
          </a:lstStyle>
          <a:p>
            <a:endParaRPr lang="en-JM"/>
          </a:p>
        </p:txBody>
      </p:sp>
      <p:sp>
        <p:nvSpPr>
          <p:cNvPr id="39" name="Content Placeholder 37"/>
          <p:cNvSpPr>
            <a:spLocks noGrp="1"/>
          </p:cNvSpPr>
          <p:nvPr>
            <p:ph sz="quarter" idx="18"/>
          </p:nvPr>
        </p:nvSpPr>
        <p:spPr>
          <a:xfrm>
            <a:off x="2514600" y="4318000"/>
            <a:ext cx="1901952" cy="431800"/>
          </a:xfr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40" name="Content Placeholder 37"/>
          <p:cNvSpPr>
            <a:spLocks noGrp="1"/>
          </p:cNvSpPr>
          <p:nvPr>
            <p:ph sz="quarter" idx="19"/>
          </p:nvPr>
        </p:nvSpPr>
        <p:spPr>
          <a:xfrm>
            <a:off x="4572000" y="4318000"/>
            <a:ext cx="1901952" cy="431800"/>
          </a:xfr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41" name="Content Placeholder 37"/>
          <p:cNvSpPr>
            <a:spLocks noGrp="1"/>
          </p:cNvSpPr>
          <p:nvPr>
            <p:ph sz="quarter" idx="20"/>
          </p:nvPr>
        </p:nvSpPr>
        <p:spPr>
          <a:xfrm>
            <a:off x="6629400" y="4318000"/>
            <a:ext cx="1901952" cy="431800"/>
          </a:xfr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37" name="Content Placeholder 37"/>
          <p:cNvSpPr>
            <a:spLocks noGrp="1"/>
          </p:cNvSpPr>
          <p:nvPr>
            <p:ph sz="quarter" idx="21"/>
          </p:nvPr>
        </p:nvSpPr>
        <p:spPr>
          <a:xfrm>
            <a:off x="457200" y="4318000"/>
            <a:ext cx="1901952" cy="431800"/>
          </a:xfr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JM" dirty="0"/>
          </a:p>
        </p:txBody>
      </p:sp>
      <p:sp>
        <p:nvSpPr>
          <p:cNvPr id="25" name="Content Placeholder 37"/>
          <p:cNvSpPr>
            <a:spLocks noGrp="1"/>
          </p:cNvSpPr>
          <p:nvPr>
            <p:ph sz="quarter" idx="26"/>
          </p:nvPr>
        </p:nvSpPr>
        <p:spPr>
          <a:xfrm>
            <a:off x="2514600" y="4648200"/>
            <a:ext cx="1901952" cy="1320800"/>
          </a:xfrm>
        </p:spPr>
        <p:txBody>
          <a:bodyPr>
            <a:noAutofit/>
          </a:bodyPr>
          <a:lstStyle>
            <a:lvl1pPr>
              <a:lnSpc>
                <a:spcPct val="110000"/>
              </a:lnSpc>
              <a:spcBef>
                <a:spcPts val="0"/>
              </a:spcBef>
              <a:buNone/>
              <a:defRPr sz="1200"/>
            </a:lvl1pPr>
            <a:lvl2pPr>
              <a:defRPr sz="1600"/>
            </a:lvl2pPr>
            <a:lvl3pPr>
              <a:defRPr sz="1600"/>
            </a:lvl3pPr>
            <a:lvl4pPr>
              <a:defRPr sz="1600"/>
            </a:lvl4pPr>
            <a:lvl5pPr algn="ctr">
              <a:buNone/>
              <a:defRPr sz="1600"/>
            </a:lvl5pPr>
          </a:lstStyle>
          <a:p>
            <a:pPr lvl="0"/>
            <a:endParaRPr lang="en-JM" dirty="0"/>
          </a:p>
        </p:txBody>
      </p:sp>
      <p:sp>
        <p:nvSpPr>
          <p:cNvPr id="28" name="Content Placeholder 37"/>
          <p:cNvSpPr>
            <a:spLocks noGrp="1"/>
          </p:cNvSpPr>
          <p:nvPr>
            <p:ph sz="quarter" idx="27"/>
          </p:nvPr>
        </p:nvSpPr>
        <p:spPr>
          <a:xfrm>
            <a:off x="4572000" y="4648200"/>
            <a:ext cx="1901952" cy="1320800"/>
          </a:xfrm>
        </p:spPr>
        <p:txBody>
          <a:bodyPr>
            <a:noAutofit/>
          </a:bodyPr>
          <a:lstStyle>
            <a:lvl1pPr>
              <a:lnSpc>
                <a:spcPct val="110000"/>
              </a:lnSpc>
              <a:spcBef>
                <a:spcPts val="0"/>
              </a:spcBef>
              <a:buNone/>
              <a:defRPr sz="1200"/>
            </a:lvl1pPr>
            <a:lvl2pPr>
              <a:defRPr sz="1600"/>
            </a:lvl2pPr>
            <a:lvl3pPr>
              <a:defRPr sz="1600"/>
            </a:lvl3pPr>
            <a:lvl4pPr>
              <a:defRPr sz="1600"/>
            </a:lvl4pPr>
            <a:lvl5pPr algn="ctr">
              <a:buNone/>
              <a:defRPr sz="1600"/>
            </a:lvl5pPr>
          </a:lstStyle>
          <a:p>
            <a:pPr lvl="0"/>
            <a:endParaRPr lang="en-JM" dirty="0"/>
          </a:p>
        </p:txBody>
      </p:sp>
      <p:sp>
        <p:nvSpPr>
          <p:cNvPr id="29" name="Content Placeholder 37"/>
          <p:cNvSpPr>
            <a:spLocks noGrp="1"/>
          </p:cNvSpPr>
          <p:nvPr>
            <p:ph sz="quarter" idx="28"/>
          </p:nvPr>
        </p:nvSpPr>
        <p:spPr>
          <a:xfrm>
            <a:off x="6629400" y="4648200"/>
            <a:ext cx="1901952" cy="1320800"/>
          </a:xfrm>
        </p:spPr>
        <p:txBody>
          <a:bodyPr>
            <a:noAutofit/>
          </a:bodyPr>
          <a:lstStyle>
            <a:lvl1pPr>
              <a:lnSpc>
                <a:spcPct val="110000"/>
              </a:lnSpc>
              <a:spcBef>
                <a:spcPts val="0"/>
              </a:spcBef>
              <a:buNone/>
              <a:defRPr sz="1200"/>
            </a:lvl1pPr>
            <a:lvl2pPr>
              <a:defRPr sz="1600"/>
            </a:lvl2pPr>
            <a:lvl3pPr>
              <a:defRPr sz="1600"/>
            </a:lvl3pPr>
            <a:lvl4pPr>
              <a:defRPr sz="1600"/>
            </a:lvl4pPr>
            <a:lvl5pPr algn="ctr">
              <a:buNone/>
              <a:defRPr sz="1600"/>
            </a:lvl5pPr>
          </a:lstStyle>
          <a:p>
            <a:pPr lvl="0"/>
            <a:endParaRPr lang="en-JM" dirty="0"/>
          </a:p>
        </p:txBody>
      </p:sp>
      <p:sp>
        <p:nvSpPr>
          <p:cNvPr id="31" name="Content Placeholder 37"/>
          <p:cNvSpPr>
            <a:spLocks noGrp="1"/>
          </p:cNvSpPr>
          <p:nvPr>
            <p:ph sz="quarter" idx="29"/>
          </p:nvPr>
        </p:nvSpPr>
        <p:spPr>
          <a:xfrm>
            <a:off x="457200" y="4648200"/>
            <a:ext cx="1901952" cy="1320800"/>
          </a:xfrm>
        </p:spPr>
        <p:txBody>
          <a:bodyPr>
            <a:noAutofit/>
          </a:bodyPr>
          <a:lstStyle>
            <a:lvl1pPr>
              <a:lnSpc>
                <a:spcPct val="110000"/>
              </a:lnSpc>
              <a:spcBef>
                <a:spcPts val="0"/>
              </a:spcBef>
              <a:buNone/>
              <a:defRPr sz="1200"/>
            </a:lvl1pPr>
            <a:lvl2pPr>
              <a:defRPr sz="1600"/>
            </a:lvl2pPr>
            <a:lvl3pPr>
              <a:defRPr sz="1600"/>
            </a:lvl3pPr>
            <a:lvl4pPr>
              <a:defRPr sz="1600"/>
            </a:lvl4pPr>
            <a:lvl5pPr algn="ctr">
              <a:buNone/>
              <a:defRPr sz="1600"/>
            </a:lvl5pPr>
          </a:lstStyle>
          <a:p>
            <a:pPr lvl="0"/>
            <a:endParaRPr lang="en-JM" dirty="0"/>
          </a:p>
        </p:txBody>
      </p:sp>
      <p:sp>
        <p:nvSpPr>
          <p:cNvPr id="46" name="Text Placeholder 42"/>
          <p:cNvSpPr>
            <a:spLocks noGrp="1"/>
          </p:cNvSpPr>
          <p:nvPr>
            <p:ph type="body" sz="quarter" idx="25"/>
          </p:nvPr>
        </p:nvSpPr>
        <p:spPr>
          <a:xfrm>
            <a:off x="533400" y="3578352"/>
            <a:ext cx="18288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
        <p:nvSpPr>
          <p:cNvPr id="42" name="Text Placeholder 42"/>
          <p:cNvSpPr>
            <a:spLocks noGrp="1"/>
          </p:cNvSpPr>
          <p:nvPr>
            <p:ph type="body" sz="quarter" idx="30"/>
          </p:nvPr>
        </p:nvSpPr>
        <p:spPr>
          <a:xfrm>
            <a:off x="2590800" y="3578352"/>
            <a:ext cx="18288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
        <p:nvSpPr>
          <p:cNvPr id="47" name="Text Placeholder 42"/>
          <p:cNvSpPr>
            <a:spLocks noGrp="1"/>
          </p:cNvSpPr>
          <p:nvPr>
            <p:ph type="body" sz="quarter" idx="31"/>
          </p:nvPr>
        </p:nvSpPr>
        <p:spPr>
          <a:xfrm>
            <a:off x="4648200" y="3578352"/>
            <a:ext cx="18288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
        <p:nvSpPr>
          <p:cNvPr id="48" name="Text Placeholder 42"/>
          <p:cNvSpPr>
            <a:spLocks noGrp="1"/>
          </p:cNvSpPr>
          <p:nvPr>
            <p:ph type="body" sz="quarter" idx="32"/>
          </p:nvPr>
        </p:nvSpPr>
        <p:spPr>
          <a:xfrm>
            <a:off x="6705600" y="3578352"/>
            <a:ext cx="1828800" cy="358648"/>
          </a:xfrm>
          <a:solidFill>
            <a:srgbClr val="0070C0"/>
          </a:solidFill>
        </p:spPr>
        <p:txBody>
          <a:bodyPr anchor="ctr">
            <a:noAutofit/>
          </a:bodyPr>
          <a:lstStyle>
            <a:lvl1pPr>
              <a:buNone/>
              <a:defRPr sz="1600">
                <a:solidFill>
                  <a:schemeClr val="bg1"/>
                </a:solidFill>
                <a:latin typeface="Bebas Neue" pitchFamily="34" charset="0"/>
              </a:defRPr>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dirty="0"/>
          </a:p>
        </p:txBody>
      </p:sp>
      <p:sp>
        <p:nvSpPr>
          <p:cNvPr id="22" name="Content Placeholder 21"/>
          <p:cNvSpPr>
            <a:spLocks noGrp="1"/>
          </p:cNvSpPr>
          <p:nvPr>
            <p:ph sz="quarter" idx="13"/>
          </p:nvPr>
        </p:nvSpPr>
        <p:spPr>
          <a:xfrm>
            <a:off x="457200" y="1320800"/>
            <a:ext cx="8229600" cy="685800"/>
          </a:xfrm>
        </p:spPr>
        <p:txBody>
          <a:bodyPr>
            <a:normAutofit/>
          </a:bodyPr>
          <a:lstStyle>
            <a:lvl1pPr>
              <a:lnSpc>
                <a:spcPct val="110000"/>
              </a:lnSpc>
              <a:spcBef>
                <a:spcPts val="0"/>
              </a:spcBef>
              <a:buNone/>
              <a:defRPr sz="1400"/>
            </a:lvl1pPr>
          </a:lstStyle>
          <a:p>
            <a:pPr lvl="0"/>
            <a:endParaRPr lang="en-JM" dirty="0"/>
          </a:p>
        </p:txBody>
      </p:sp>
      <p:sp>
        <p:nvSpPr>
          <p:cNvPr id="26" name="Chart Placeholder 25"/>
          <p:cNvSpPr>
            <a:spLocks noGrp="1"/>
          </p:cNvSpPr>
          <p:nvPr>
            <p:ph type="chart" sz="quarter" idx="14"/>
          </p:nvPr>
        </p:nvSpPr>
        <p:spPr>
          <a:xfrm>
            <a:off x="304800" y="2209800"/>
            <a:ext cx="4572000" cy="3429000"/>
          </a:xfrm>
        </p:spPr>
        <p:txBody>
          <a:bodyPr>
            <a:normAutofit/>
          </a:bodyPr>
          <a:lstStyle>
            <a:lvl1pPr>
              <a:defRPr sz="1400"/>
            </a:lvl1pPr>
          </a:lstStyle>
          <a:p>
            <a:endParaRPr lang="en-JM"/>
          </a:p>
        </p:txBody>
      </p:sp>
      <p:sp>
        <p:nvSpPr>
          <p:cNvPr id="10" name="Text Placeholder 9"/>
          <p:cNvSpPr>
            <a:spLocks noGrp="1"/>
          </p:cNvSpPr>
          <p:nvPr>
            <p:ph type="body" sz="quarter" idx="15"/>
          </p:nvPr>
        </p:nvSpPr>
        <p:spPr>
          <a:xfrm>
            <a:off x="5562600" y="3022600"/>
            <a:ext cx="2667000" cy="2336800"/>
          </a:xfrm>
        </p:spPr>
        <p:txBody>
          <a:bodyPr>
            <a:normAutofit/>
          </a:bodyPr>
          <a:lstStyle>
            <a:lvl1pPr>
              <a:lnSpc>
                <a:spcPct val="110000"/>
              </a:lnSpc>
              <a:spcBef>
                <a:spcPts val="0"/>
              </a:spcBef>
              <a:buNone/>
              <a:defRPr sz="1300"/>
            </a:lvl1pPr>
            <a:lvl2pPr>
              <a:defRPr sz="1300"/>
            </a:lvl2pPr>
            <a:lvl3pPr>
              <a:defRPr sz="1300"/>
            </a:lvl3pPr>
            <a:lvl4pPr>
              <a:defRPr sz="1300"/>
            </a:lvl4pPr>
            <a:lvl5pPr>
              <a:defRPr sz="1300"/>
            </a:lvl5pPr>
          </a:lstStyle>
          <a:p>
            <a:pPr lvl="0"/>
            <a:endParaRPr lang="en-JM" dirty="0"/>
          </a:p>
        </p:txBody>
      </p:sp>
      <p:sp>
        <p:nvSpPr>
          <p:cNvPr id="11" name="Content Placeholder 38"/>
          <p:cNvSpPr>
            <a:spLocks noGrp="1"/>
          </p:cNvSpPr>
          <p:nvPr>
            <p:ph sz="quarter" idx="37"/>
          </p:nvPr>
        </p:nvSpPr>
        <p:spPr>
          <a:xfrm>
            <a:off x="5562600" y="2514600"/>
            <a:ext cx="2438400" cy="381000"/>
          </a:xfrm>
          <a:solidFill>
            <a:srgbClr val="0070C0"/>
          </a:solidFill>
        </p:spPr>
        <p:txBody>
          <a:bodyPr anchor="ctr">
            <a:noAutofit/>
          </a:bodyPr>
          <a:lstStyle>
            <a:lvl1pPr algn="l">
              <a:buNone/>
              <a:defRPr sz="1600" b="0">
                <a:solidFill>
                  <a:schemeClr val="bg1"/>
                </a:solidFill>
                <a:latin typeface="Bebas Neue" pitchFamily="34" charset="0"/>
              </a:defRPr>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Layou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26" name="Chart Placeholder 25"/>
          <p:cNvSpPr>
            <a:spLocks noGrp="1"/>
          </p:cNvSpPr>
          <p:nvPr>
            <p:ph type="chart" sz="quarter" idx="14"/>
          </p:nvPr>
        </p:nvSpPr>
        <p:spPr>
          <a:xfrm>
            <a:off x="4343400" y="1498600"/>
            <a:ext cx="4343400" cy="4140200"/>
          </a:xfrm>
        </p:spPr>
        <p:txBody>
          <a:bodyPr>
            <a:normAutofit/>
          </a:bodyPr>
          <a:lstStyle>
            <a:lvl1pPr>
              <a:defRPr sz="1400"/>
            </a:lvl1pPr>
          </a:lstStyle>
          <a:p>
            <a:endParaRPr lang="en-JM" dirty="0"/>
          </a:p>
        </p:txBody>
      </p:sp>
      <p:sp>
        <p:nvSpPr>
          <p:cNvPr id="10" name="Text Placeholder 18"/>
          <p:cNvSpPr>
            <a:spLocks noGrp="1"/>
          </p:cNvSpPr>
          <p:nvPr>
            <p:ph type="body" sz="quarter" idx="15"/>
          </p:nvPr>
        </p:nvSpPr>
        <p:spPr>
          <a:xfrm>
            <a:off x="533400" y="1803401"/>
            <a:ext cx="2217906" cy="378884"/>
          </a:xfrm>
        </p:spPr>
        <p:txBody>
          <a:bodyPr>
            <a:noAutofit/>
          </a:bodyPr>
          <a:lstStyle>
            <a:lvl1pPr marL="0" indent="0">
              <a:buFontTx/>
              <a:buNone/>
              <a:defRPr sz="17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1" name="Text Placeholder 20"/>
          <p:cNvSpPr>
            <a:spLocks noGrp="1"/>
          </p:cNvSpPr>
          <p:nvPr>
            <p:ph type="body" sz="quarter" idx="16"/>
          </p:nvPr>
        </p:nvSpPr>
        <p:spPr>
          <a:xfrm>
            <a:off x="533400" y="2108200"/>
            <a:ext cx="2743200" cy="812800"/>
          </a:xfrm>
        </p:spPr>
        <p:txBody>
          <a:bodyPr>
            <a:normAutofit/>
          </a:bodyPr>
          <a:lstStyle>
            <a:lvl1pPr marL="0" indent="0">
              <a:lnSpc>
                <a:spcPct val="110000"/>
              </a:lnSpc>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18"/>
          <p:cNvSpPr>
            <a:spLocks noGrp="1"/>
          </p:cNvSpPr>
          <p:nvPr>
            <p:ph type="body" sz="quarter" idx="17"/>
          </p:nvPr>
        </p:nvSpPr>
        <p:spPr>
          <a:xfrm>
            <a:off x="533400" y="3225801"/>
            <a:ext cx="2217906" cy="378884"/>
          </a:xfrm>
        </p:spPr>
        <p:txBody>
          <a:bodyPr>
            <a:noAutofit/>
          </a:bodyPr>
          <a:lstStyle>
            <a:lvl1pPr marL="0" indent="0">
              <a:buFontTx/>
              <a:buNone/>
              <a:defRPr sz="17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3" name="Text Placeholder 20"/>
          <p:cNvSpPr>
            <a:spLocks noGrp="1"/>
          </p:cNvSpPr>
          <p:nvPr>
            <p:ph type="body" sz="quarter" idx="18"/>
          </p:nvPr>
        </p:nvSpPr>
        <p:spPr>
          <a:xfrm>
            <a:off x="533400" y="3530600"/>
            <a:ext cx="2743200" cy="812800"/>
          </a:xfrm>
        </p:spPr>
        <p:txBody>
          <a:bodyPr>
            <a:normAutofit/>
          </a:bodyPr>
          <a:lstStyle>
            <a:lvl1pPr marL="0" indent="0">
              <a:lnSpc>
                <a:spcPct val="110000"/>
              </a:lnSpc>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18"/>
          <p:cNvSpPr>
            <a:spLocks noGrp="1"/>
          </p:cNvSpPr>
          <p:nvPr>
            <p:ph type="body" sz="quarter" idx="19"/>
          </p:nvPr>
        </p:nvSpPr>
        <p:spPr>
          <a:xfrm>
            <a:off x="533400" y="4648201"/>
            <a:ext cx="2217906" cy="378884"/>
          </a:xfrm>
        </p:spPr>
        <p:txBody>
          <a:bodyPr>
            <a:noAutofit/>
          </a:bodyPr>
          <a:lstStyle>
            <a:lvl1pPr marL="0" indent="0">
              <a:buFontTx/>
              <a:buNone/>
              <a:defRPr sz="17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5" name="Text Placeholder 20"/>
          <p:cNvSpPr>
            <a:spLocks noGrp="1"/>
          </p:cNvSpPr>
          <p:nvPr>
            <p:ph type="body" sz="quarter" idx="20"/>
          </p:nvPr>
        </p:nvSpPr>
        <p:spPr>
          <a:xfrm>
            <a:off x="533400" y="4953000"/>
            <a:ext cx="2743200" cy="812800"/>
          </a:xfrm>
        </p:spPr>
        <p:txBody>
          <a:bodyPr>
            <a:normAutofit/>
          </a:bodyPr>
          <a:lstStyle>
            <a:lvl1pPr marL="0" indent="0">
              <a:lnSpc>
                <a:spcPct val="110000"/>
              </a:lnSpc>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 Layout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22" name="Content Placeholder 21"/>
          <p:cNvSpPr>
            <a:spLocks noGrp="1"/>
          </p:cNvSpPr>
          <p:nvPr>
            <p:ph sz="quarter" idx="13"/>
          </p:nvPr>
        </p:nvSpPr>
        <p:spPr>
          <a:xfrm>
            <a:off x="457200" y="1219200"/>
            <a:ext cx="8229600" cy="685800"/>
          </a:xfrm>
        </p:spPr>
        <p:txBody>
          <a:bodyPr>
            <a:normAutofit/>
          </a:bodyPr>
          <a:lstStyle>
            <a:lvl1pPr>
              <a:lnSpc>
                <a:spcPct val="110000"/>
              </a:lnSpc>
              <a:spcBef>
                <a:spcPts val="0"/>
              </a:spcBef>
              <a:buNone/>
              <a:defRPr sz="1400"/>
            </a:lvl1pPr>
          </a:lstStyle>
          <a:p>
            <a:pPr lvl="0"/>
            <a:endParaRPr lang="en-JM" dirty="0"/>
          </a:p>
        </p:txBody>
      </p:sp>
      <p:sp>
        <p:nvSpPr>
          <p:cNvPr id="26" name="Chart Placeholder 25"/>
          <p:cNvSpPr>
            <a:spLocks noGrp="1"/>
          </p:cNvSpPr>
          <p:nvPr>
            <p:ph type="chart" sz="quarter" idx="14"/>
          </p:nvPr>
        </p:nvSpPr>
        <p:spPr>
          <a:xfrm>
            <a:off x="304800" y="2209800"/>
            <a:ext cx="4572000" cy="3429000"/>
          </a:xfrm>
        </p:spPr>
        <p:txBody>
          <a:bodyPr>
            <a:normAutofit/>
          </a:bodyPr>
          <a:lstStyle>
            <a:lvl1pPr>
              <a:defRPr sz="1400"/>
            </a:lvl1pPr>
          </a:lstStyle>
          <a:p>
            <a:endParaRPr lang="en-JM"/>
          </a:p>
        </p:txBody>
      </p:sp>
      <p:sp>
        <p:nvSpPr>
          <p:cNvPr id="23" name="Text Placeholder 22"/>
          <p:cNvSpPr>
            <a:spLocks noGrp="1"/>
          </p:cNvSpPr>
          <p:nvPr>
            <p:ph type="body" sz="quarter" idx="15"/>
          </p:nvPr>
        </p:nvSpPr>
        <p:spPr>
          <a:xfrm>
            <a:off x="5867400" y="2413000"/>
            <a:ext cx="2667000" cy="711200"/>
          </a:xfrm>
        </p:spPr>
        <p:txBody>
          <a:bodyPr>
            <a:normAutofit/>
          </a:bodyPr>
          <a:lstStyle>
            <a:lvl1pPr>
              <a:lnSpc>
                <a:spcPct val="110000"/>
              </a:lnSpc>
              <a:spcBef>
                <a:spcPts val="0"/>
              </a:spcBef>
              <a:buNone/>
              <a:defRPr sz="1300">
                <a:solidFill>
                  <a:schemeClr val="tx1">
                    <a:lumMod val="85000"/>
                    <a:lumOff val="15000"/>
                  </a:schemeClr>
                </a:solidFill>
              </a:defRPr>
            </a:lvl1pPr>
          </a:lstStyle>
          <a:p>
            <a:pPr lvl="0"/>
            <a:endParaRPr lang="en-JM" dirty="0"/>
          </a:p>
        </p:txBody>
      </p:sp>
      <p:sp>
        <p:nvSpPr>
          <p:cNvPr id="24" name="Text Placeholder 22"/>
          <p:cNvSpPr>
            <a:spLocks noGrp="1"/>
          </p:cNvSpPr>
          <p:nvPr>
            <p:ph type="body" sz="quarter" idx="16"/>
          </p:nvPr>
        </p:nvSpPr>
        <p:spPr>
          <a:xfrm>
            <a:off x="5867400" y="3225800"/>
            <a:ext cx="2667000" cy="711200"/>
          </a:xfrm>
        </p:spPr>
        <p:txBody>
          <a:bodyPr>
            <a:normAutofit/>
          </a:bodyPr>
          <a:lstStyle>
            <a:lvl1pPr>
              <a:lnSpc>
                <a:spcPct val="110000"/>
              </a:lnSpc>
              <a:spcBef>
                <a:spcPts val="0"/>
              </a:spcBef>
              <a:buNone/>
              <a:defRPr sz="1300">
                <a:solidFill>
                  <a:schemeClr val="tx1">
                    <a:lumMod val="85000"/>
                    <a:lumOff val="15000"/>
                  </a:schemeClr>
                </a:solidFill>
              </a:defRPr>
            </a:lvl1pPr>
          </a:lstStyle>
          <a:p>
            <a:pPr lvl="0"/>
            <a:endParaRPr lang="en-JM" dirty="0"/>
          </a:p>
        </p:txBody>
      </p:sp>
      <p:sp>
        <p:nvSpPr>
          <p:cNvPr id="25" name="Text Placeholder 22"/>
          <p:cNvSpPr>
            <a:spLocks noGrp="1"/>
          </p:cNvSpPr>
          <p:nvPr>
            <p:ph type="body" sz="quarter" idx="17"/>
          </p:nvPr>
        </p:nvSpPr>
        <p:spPr>
          <a:xfrm>
            <a:off x="5867400" y="4038600"/>
            <a:ext cx="2667000" cy="711200"/>
          </a:xfrm>
        </p:spPr>
        <p:txBody>
          <a:bodyPr>
            <a:normAutofit/>
          </a:bodyPr>
          <a:lstStyle>
            <a:lvl1pPr>
              <a:lnSpc>
                <a:spcPct val="110000"/>
              </a:lnSpc>
              <a:spcBef>
                <a:spcPts val="0"/>
              </a:spcBef>
              <a:buNone/>
              <a:defRPr sz="1300">
                <a:solidFill>
                  <a:schemeClr val="tx1">
                    <a:lumMod val="85000"/>
                    <a:lumOff val="15000"/>
                  </a:schemeClr>
                </a:solidFill>
              </a:defRPr>
            </a:lvl1pPr>
          </a:lstStyle>
          <a:p>
            <a:pPr lvl="0"/>
            <a:endParaRPr lang="en-JM" dirty="0"/>
          </a:p>
        </p:txBody>
      </p:sp>
      <p:sp>
        <p:nvSpPr>
          <p:cNvPr id="27" name="Text Placeholder 22"/>
          <p:cNvSpPr>
            <a:spLocks noGrp="1"/>
          </p:cNvSpPr>
          <p:nvPr>
            <p:ph type="body" sz="quarter" idx="18"/>
          </p:nvPr>
        </p:nvSpPr>
        <p:spPr>
          <a:xfrm>
            <a:off x="5867400" y="4851400"/>
            <a:ext cx="2667000" cy="711200"/>
          </a:xfrm>
        </p:spPr>
        <p:txBody>
          <a:bodyPr>
            <a:normAutofit/>
          </a:bodyPr>
          <a:lstStyle>
            <a:lvl1pPr>
              <a:lnSpc>
                <a:spcPct val="110000"/>
              </a:lnSpc>
              <a:spcBef>
                <a:spcPts val="0"/>
              </a:spcBef>
              <a:buNone/>
              <a:defRPr sz="1300">
                <a:solidFill>
                  <a:schemeClr val="tx1">
                    <a:lumMod val="85000"/>
                    <a:lumOff val="15000"/>
                  </a:schemeClr>
                </a:solidFill>
              </a:defRPr>
            </a:lvl1pPr>
          </a:lstStyle>
          <a:p>
            <a:pPr lvl="0"/>
            <a:endParaRPr lang="en-JM" dirty="0"/>
          </a:p>
        </p:txBody>
      </p:sp>
      <p:sp>
        <p:nvSpPr>
          <p:cNvPr id="28" name="Content Placeholder 38"/>
          <p:cNvSpPr>
            <a:spLocks noGrp="1"/>
          </p:cNvSpPr>
          <p:nvPr>
            <p:ph sz="quarter" idx="37"/>
          </p:nvPr>
        </p:nvSpPr>
        <p:spPr>
          <a:xfrm>
            <a:off x="5029200" y="2580998"/>
            <a:ext cx="685800" cy="365760"/>
          </a:xfrm>
          <a:solidFill>
            <a:srgbClr val="0070C0"/>
          </a:solidFill>
          <a:ln>
            <a:noFill/>
          </a:ln>
        </p:spPr>
        <p:txBody>
          <a:bodyPr wrap="none" tIns="0" anchor="ctr">
            <a:normAutofit/>
          </a:bodyPr>
          <a:lstStyle>
            <a:lvl1pPr algn="ctr">
              <a:buNone/>
              <a:defRPr sz="1700" b="0">
                <a:solidFill>
                  <a:schemeClr val="bg1"/>
                </a:solidFill>
                <a:latin typeface="Bebas Neue" pitchFamily="34" charset="0"/>
              </a:defRPr>
            </a:lvl1pPr>
          </a:lstStyle>
          <a:p>
            <a:pPr lvl="0"/>
            <a:endParaRPr lang="en-JM" dirty="0"/>
          </a:p>
        </p:txBody>
      </p:sp>
      <p:sp>
        <p:nvSpPr>
          <p:cNvPr id="29" name="Content Placeholder 38"/>
          <p:cNvSpPr>
            <a:spLocks noGrp="1"/>
          </p:cNvSpPr>
          <p:nvPr>
            <p:ph sz="quarter" idx="38"/>
          </p:nvPr>
        </p:nvSpPr>
        <p:spPr>
          <a:xfrm>
            <a:off x="5029200" y="3419197"/>
            <a:ext cx="685800" cy="365760"/>
          </a:xfrm>
          <a:solidFill>
            <a:srgbClr val="0070C0"/>
          </a:solidFill>
          <a:ln>
            <a:noFill/>
          </a:ln>
        </p:spPr>
        <p:txBody>
          <a:bodyPr wrap="none" tIns="0" anchor="ctr">
            <a:normAutofit/>
          </a:bodyPr>
          <a:lstStyle>
            <a:lvl1pPr algn="ctr">
              <a:buNone/>
              <a:defRPr sz="1700" b="0">
                <a:solidFill>
                  <a:schemeClr val="bg1"/>
                </a:solidFill>
                <a:latin typeface="Bebas Neue" pitchFamily="34" charset="0"/>
              </a:defRPr>
            </a:lvl1pPr>
          </a:lstStyle>
          <a:p>
            <a:pPr lvl="0"/>
            <a:endParaRPr lang="en-JM" dirty="0"/>
          </a:p>
        </p:txBody>
      </p:sp>
      <p:sp>
        <p:nvSpPr>
          <p:cNvPr id="30" name="Content Placeholder 38"/>
          <p:cNvSpPr>
            <a:spLocks noGrp="1"/>
          </p:cNvSpPr>
          <p:nvPr>
            <p:ph sz="quarter" idx="39"/>
          </p:nvPr>
        </p:nvSpPr>
        <p:spPr>
          <a:xfrm>
            <a:off x="5029200" y="4231998"/>
            <a:ext cx="685800" cy="365760"/>
          </a:xfrm>
          <a:solidFill>
            <a:srgbClr val="0070C0"/>
          </a:solidFill>
          <a:ln>
            <a:noFill/>
          </a:ln>
        </p:spPr>
        <p:txBody>
          <a:bodyPr wrap="none" tIns="0" anchor="ctr">
            <a:normAutofit/>
          </a:bodyPr>
          <a:lstStyle>
            <a:lvl1pPr algn="ctr">
              <a:buNone/>
              <a:defRPr sz="1700" b="0">
                <a:solidFill>
                  <a:schemeClr val="bg1"/>
                </a:solidFill>
                <a:latin typeface="Bebas Neue" pitchFamily="34" charset="0"/>
              </a:defRPr>
            </a:lvl1pPr>
          </a:lstStyle>
          <a:p>
            <a:pPr lvl="0"/>
            <a:endParaRPr lang="en-JM" dirty="0"/>
          </a:p>
        </p:txBody>
      </p:sp>
      <p:sp>
        <p:nvSpPr>
          <p:cNvPr id="31" name="Content Placeholder 38"/>
          <p:cNvSpPr>
            <a:spLocks noGrp="1"/>
          </p:cNvSpPr>
          <p:nvPr>
            <p:ph sz="quarter" idx="40"/>
          </p:nvPr>
        </p:nvSpPr>
        <p:spPr>
          <a:xfrm>
            <a:off x="5029200" y="5044798"/>
            <a:ext cx="685800" cy="365760"/>
          </a:xfrm>
          <a:solidFill>
            <a:srgbClr val="0070C0"/>
          </a:solidFill>
          <a:ln>
            <a:noFill/>
          </a:ln>
        </p:spPr>
        <p:txBody>
          <a:bodyPr wrap="none" tIns="0" anchor="ctr">
            <a:normAutofit/>
          </a:bodyPr>
          <a:lstStyle>
            <a:lvl1pPr algn="ctr">
              <a:buNone/>
              <a:defRPr sz="1700" b="0">
                <a:solidFill>
                  <a:schemeClr val="bg1"/>
                </a:solidFill>
                <a:latin typeface="Bebas Neue" pitchFamily="34" charset="0"/>
              </a:defRPr>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Footer Placeholder 4"/>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dirty="0"/>
          </a:p>
        </p:txBody>
      </p:sp>
      <p:sp>
        <p:nvSpPr>
          <p:cNvPr id="6" name="Slide Number Placeholder 5"/>
          <p:cNvSpPr>
            <a:spLocks noGrp="1"/>
          </p:cNvSpPr>
          <p:nvPr>
            <p:ph type="sldNum" sz="quarter" idx="12"/>
          </p:nvPr>
        </p:nvSpPr>
        <p:spPr/>
        <p:txBody>
          <a:bodyPr/>
          <a:lstStyle/>
          <a:p>
            <a:fld id="{8DF5134D-7C6B-4A7B-B28B-A8C75F870448}" type="slidenum">
              <a:rPr lang="en-JM" smtClean="0"/>
              <a:pPr/>
              <a:t>‹#›</a:t>
            </a:fld>
            <a:endParaRPr lang="en-JM"/>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rt 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22" name="Content Placeholder 21"/>
          <p:cNvSpPr>
            <a:spLocks noGrp="1"/>
          </p:cNvSpPr>
          <p:nvPr>
            <p:ph sz="quarter" idx="13"/>
          </p:nvPr>
        </p:nvSpPr>
        <p:spPr>
          <a:xfrm>
            <a:off x="457200" y="1219200"/>
            <a:ext cx="8229600" cy="685800"/>
          </a:xfrm>
        </p:spPr>
        <p:txBody>
          <a:bodyPr>
            <a:normAutofit/>
          </a:bodyPr>
          <a:lstStyle>
            <a:lvl1pPr>
              <a:lnSpc>
                <a:spcPct val="110000"/>
              </a:lnSpc>
              <a:spcBef>
                <a:spcPts val="0"/>
              </a:spcBef>
              <a:buNone/>
              <a:defRPr sz="1400"/>
            </a:lvl1pPr>
          </a:lstStyle>
          <a:p>
            <a:pPr lvl="0"/>
            <a:endParaRPr lang="en-JM" dirty="0"/>
          </a:p>
        </p:txBody>
      </p:sp>
      <p:sp>
        <p:nvSpPr>
          <p:cNvPr id="9" name="SmartArt Placeholder 8"/>
          <p:cNvSpPr>
            <a:spLocks noGrp="1"/>
          </p:cNvSpPr>
          <p:nvPr>
            <p:ph type="dgm" sz="quarter" idx="15"/>
          </p:nvPr>
        </p:nvSpPr>
        <p:spPr>
          <a:xfrm>
            <a:off x="381000" y="2133600"/>
            <a:ext cx="4419600" cy="3505200"/>
          </a:xfrm>
        </p:spPr>
        <p:txBody>
          <a:bodyPr>
            <a:normAutofit/>
          </a:bodyPr>
          <a:lstStyle>
            <a:lvl1pPr>
              <a:defRPr sz="1400"/>
            </a:lvl1pPr>
          </a:lstStyle>
          <a:p>
            <a:endParaRPr lang="en-JM"/>
          </a:p>
        </p:txBody>
      </p:sp>
      <p:sp>
        <p:nvSpPr>
          <p:cNvPr id="8" name="Text Placeholder 22"/>
          <p:cNvSpPr>
            <a:spLocks noGrp="1"/>
          </p:cNvSpPr>
          <p:nvPr>
            <p:ph type="body" sz="quarter" idx="16"/>
          </p:nvPr>
        </p:nvSpPr>
        <p:spPr>
          <a:xfrm>
            <a:off x="5867400" y="2413000"/>
            <a:ext cx="2667000" cy="711200"/>
          </a:xfrm>
        </p:spPr>
        <p:txBody>
          <a:bodyPr>
            <a:normAutofit/>
          </a:bodyPr>
          <a:lstStyle>
            <a:lvl1pPr>
              <a:lnSpc>
                <a:spcPct val="110000"/>
              </a:lnSpc>
              <a:spcBef>
                <a:spcPts val="0"/>
              </a:spcBef>
              <a:buNone/>
              <a:defRPr sz="1300">
                <a:solidFill>
                  <a:schemeClr val="tx1">
                    <a:lumMod val="85000"/>
                    <a:lumOff val="15000"/>
                  </a:schemeClr>
                </a:solidFill>
              </a:defRPr>
            </a:lvl1pPr>
          </a:lstStyle>
          <a:p>
            <a:pPr lvl="0"/>
            <a:endParaRPr lang="en-JM" dirty="0"/>
          </a:p>
        </p:txBody>
      </p:sp>
      <p:sp>
        <p:nvSpPr>
          <p:cNvPr id="10" name="Text Placeholder 22"/>
          <p:cNvSpPr>
            <a:spLocks noGrp="1"/>
          </p:cNvSpPr>
          <p:nvPr>
            <p:ph type="body" sz="quarter" idx="17"/>
          </p:nvPr>
        </p:nvSpPr>
        <p:spPr>
          <a:xfrm>
            <a:off x="5867400" y="3225800"/>
            <a:ext cx="2667000" cy="711200"/>
          </a:xfrm>
        </p:spPr>
        <p:txBody>
          <a:bodyPr>
            <a:normAutofit/>
          </a:bodyPr>
          <a:lstStyle>
            <a:lvl1pPr>
              <a:lnSpc>
                <a:spcPct val="110000"/>
              </a:lnSpc>
              <a:spcBef>
                <a:spcPts val="0"/>
              </a:spcBef>
              <a:buNone/>
              <a:defRPr sz="1300">
                <a:solidFill>
                  <a:schemeClr val="tx1">
                    <a:lumMod val="85000"/>
                    <a:lumOff val="15000"/>
                  </a:schemeClr>
                </a:solidFill>
              </a:defRPr>
            </a:lvl1pPr>
          </a:lstStyle>
          <a:p>
            <a:pPr lvl="0"/>
            <a:endParaRPr lang="en-JM" dirty="0"/>
          </a:p>
        </p:txBody>
      </p:sp>
      <p:sp>
        <p:nvSpPr>
          <p:cNvPr id="11" name="Text Placeholder 22"/>
          <p:cNvSpPr>
            <a:spLocks noGrp="1"/>
          </p:cNvSpPr>
          <p:nvPr>
            <p:ph type="body" sz="quarter" idx="18"/>
          </p:nvPr>
        </p:nvSpPr>
        <p:spPr>
          <a:xfrm>
            <a:off x="5867400" y="4038600"/>
            <a:ext cx="2667000" cy="711200"/>
          </a:xfrm>
        </p:spPr>
        <p:txBody>
          <a:bodyPr>
            <a:normAutofit/>
          </a:bodyPr>
          <a:lstStyle>
            <a:lvl1pPr>
              <a:lnSpc>
                <a:spcPct val="110000"/>
              </a:lnSpc>
              <a:spcBef>
                <a:spcPts val="0"/>
              </a:spcBef>
              <a:buNone/>
              <a:defRPr sz="1300">
                <a:solidFill>
                  <a:schemeClr val="tx1">
                    <a:lumMod val="85000"/>
                    <a:lumOff val="15000"/>
                  </a:schemeClr>
                </a:solidFill>
              </a:defRPr>
            </a:lvl1pPr>
          </a:lstStyle>
          <a:p>
            <a:pPr lvl="0"/>
            <a:endParaRPr lang="en-JM" dirty="0"/>
          </a:p>
        </p:txBody>
      </p:sp>
      <p:sp>
        <p:nvSpPr>
          <p:cNvPr id="12" name="Text Placeholder 22"/>
          <p:cNvSpPr>
            <a:spLocks noGrp="1"/>
          </p:cNvSpPr>
          <p:nvPr>
            <p:ph type="body" sz="quarter" idx="19"/>
          </p:nvPr>
        </p:nvSpPr>
        <p:spPr>
          <a:xfrm>
            <a:off x="5867400" y="4851400"/>
            <a:ext cx="2667000" cy="711200"/>
          </a:xfrm>
        </p:spPr>
        <p:txBody>
          <a:bodyPr>
            <a:normAutofit/>
          </a:bodyPr>
          <a:lstStyle>
            <a:lvl1pPr>
              <a:lnSpc>
                <a:spcPct val="110000"/>
              </a:lnSpc>
              <a:spcBef>
                <a:spcPts val="0"/>
              </a:spcBef>
              <a:buNone/>
              <a:defRPr sz="1300">
                <a:solidFill>
                  <a:schemeClr val="tx1">
                    <a:lumMod val="85000"/>
                    <a:lumOff val="15000"/>
                  </a:schemeClr>
                </a:solidFill>
              </a:defRPr>
            </a:lvl1pPr>
          </a:lstStyle>
          <a:p>
            <a:pPr lvl="0"/>
            <a:endParaRPr lang="en-JM" dirty="0"/>
          </a:p>
        </p:txBody>
      </p:sp>
      <p:sp>
        <p:nvSpPr>
          <p:cNvPr id="13" name="Content Placeholder 38"/>
          <p:cNvSpPr>
            <a:spLocks noGrp="1"/>
          </p:cNvSpPr>
          <p:nvPr>
            <p:ph sz="quarter" idx="37"/>
          </p:nvPr>
        </p:nvSpPr>
        <p:spPr>
          <a:xfrm>
            <a:off x="5105400" y="2580998"/>
            <a:ext cx="609600" cy="365760"/>
          </a:xfrm>
          <a:solidFill>
            <a:srgbClr val="0070C0"/>
          </a:solidFill>
          <a:ln>
            <a:noFill/>
          </a:ln>
        </p:spPr>
        <p:txBody>
          <a:bodyPr wrap="none" tIns="0" anchor="ctr">
            <a:normAutofit/>
          </a:bodyPr>
          <a:lstStyle>
            <a:lvl1pPr algn="ctr">
              <a:buNone/>
              <a:defRPr sz="1700" b="0">
                <a:solidFill>
                  <a:schemeClr val="bg1"/>
                </a:solidFill>
                <a:latin typeface="Bebas Neue" pitchFamily="34" charset="0"/>
              </a:defRPr>
            </a:lvl1pPr>
          </a:lstStyle>
          <a:p>
            <a:pPr lvl="0"/>
            <a:endParaRPr lang="en-JM" dirty="0"/>
          </a:p>
        </p:txBody>
      </p:sp>
      <p:sp>
        <p:nvSpPr>
          <p:cNvPr id="14" name="Content Placeholder 38"/>
          <p:cNvSpPr>
            <a:spLocks noGrp="1"/>
          </p:cNvSpPr>
          <p:nvPr>
            <p:ph sz="quarter" idx="38"/>
          </p:nvPr>
        </p:nvSpPr>
        <p:spPr>
          <a:xfrm>
            <a:off x="5105400" y="3419197"/>
            <a:ext cx="609600" cy="365760"/>
          </a:xfrm>
          <a:solidFill>
            <a:srgbClr val="0070C0"/>
          </a:solidFill>
          <a:ln>
            <a:noFill/>
          </a:ln>
        </p:spPr>
        <p:txBody>
          <a:bodyPr wrap="none" tIns="0" anchor="ctr">
            <a:normAutofit/>
          </a:bodyPr>
          <a:lstStyle>
            <a:lvl1pPr algn="ctr">
              <a:buNone/>
              <a:defRPr sz="1700" b="0">
                <a:solidFill>
                  <a:schemeClr val="bg1"/>
                </a:solidFill>
                <a:latin typeface="Bebas Neue" pitchFamily="34" charset="0"/>
              </a:defRPr>
            </a:lvl1pPr>
          </a:lstStyle>
          <a:p>
            <a:pPr lvl="0"/>
            <a:endParaRPr lang="en-JM" dirty="0"/>
          </a:p>
        </p:txBody>
      </p:sp>
      <p:sp>
        <p:nvSpPr>
          <p:cNvPr id="15" name="Content Placeholder 38"/>
          <p:cNvSpPr>
            <a:spLocks noGrp="1"/>
          </p:cNvSpPr>
          <p:nvPr>
            <p:ph sz="quarter" idx="39"/>
          </p:nvPr>
        </p:nvSpPr>
        <p:spPr>
          <a:xfrm>
            <a:off x="5105400" y="4231998"/>
            <a:ext cx="609600" cy="365760"/>
          </a:xfrm>
          <a:solidFill>
            <a:srgbClr val="0070C0"/>
          </a:solidFill>
          <a:ln>
            <a:noFill/>
          </a:ln>
        </p:spPr>
        <p:txBody>
          <a:bodyPr wrap="none" tIns="0" anchor="ctr">
            <a:normAutofit/>
          </a:bodyPr>
          <a:lstStyle>
            <a:lvl1pPr algn="ctr">
              <a:buNone/>
              <a:defRPr sz="1700" b="0">
                <a:solidFill>
                  <a:schemeClr val="bg1"/>
                </a:solidFill>
                <a:latin typeface="Bebas Neue" pitchFamily="34" charset="0"/>
              </a:defRPr>
            </a:lvl1pPr>
          </a:lstStyle>
          <a:p>
            <a:pPr lvl="0"/>
            <a:endParaRPr lang="en-JM" dirty="0"/>
          </a:p>
        </p:txBody>
      </p:sp>
      <p:sp>
        <p:nvSpPr>
          <p:cNvPr id="16" name="Content Placeholder 38"/>
          <p:cNvSpPr>
            <a:spLocks noGrp="1"/>
          </p:cNvSpPr>
          <p:nvPr>
            <p:ph sz="quarter" idx="40"/>
          </p:nvPr>
        </p:nvSpPr>
        <p:spPr>
          <a:xfrm>
            <a:off x="5105400" y="5044798"/>
            <a:ext cx="609600" cy="365760"/>
          </a:xfrm>
          <a:solidFill>
            <a:srgbClr val="0070C0"/>
          </a:solidFill>
          <a:ln>
            <a:noFill/>
          </a:ln>
        </p:spPr>
        <p:txBody>
          <a:bodyPr wrap="none" tIns="0" anchor="ctr">
            <a:normAutofit/>
          </a:bodyPr>
          <a:lstStyle>
            <a:lvl1pPr algn="ctr">
              <a:buNone/>
              <a:defRPr sz="1700" b="0">
                <a:solidFill>
                  <a:schemeClr val="bg1"/>
                </a:solidFill>
                <a:latin typeface="Bebas Neue" pitchFamily="34" charset="0"/>
              </a:defRPr>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omething About Us">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533400" y="1320800"/>
            <a:ext cx="8001000" cy="3327400"/>
          </a:xfrm>
          <a:ln w="38100">
            <a:solidFill>
              <a:schemeClr val="bg1">
                <a:lumMod val="95000"/>
              </a:schemeClr>
            </a:solidFill>
            <a:miter lim="800000"/>
          </a:ln>
          <a:effectLst/>
        </p:spPr>
        <p:txBody>
          <a:bodyPr>
            <a:normAutofit/>
          </a:bodyPr>
          <a:lstStyle>
            <a:lvl1pPr>
              <a:defRPr sz="1400"/>
            </a:lvl1pPr>
          </a:lstStyle>
          <a:p>
            <a:endParaRPr lang="en-JM"/>
          </a:p>
        </p:txBody>
      </p:sp>
      <p:sp>
        <p:nvSpPr>
          <p:cNvPr id="2" name="Title 1"/>
          <p:cNvSpPr>
            <a:spLocks noGrp="1"/>
          </p:cNvSpPr>
          <p:nvPr>
            <p:ph type="title"/>
          </p:nvPr>
        </p:nvSpPr>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019800" cy="390525"/>
          </a:xfrm>
          <a:prstGeom prst="rect">
            <a:avLst/>
          </a:prstGeom>
        </p:spPr>
        <p:txBody>
          <a:bodyPr/>
          <a:lstStyle>
            <a:lvl1pPr>
              <a:defRPr sz="1400"/>
            </a:lvl1pPr>
          </a:lstStyle>
          <a:p>
            <a:r>
              <a:rPr lang="en-JM" smtClean="0"/>
              <a:t>PUT THE NAME OF YOUR COMPANY HERE</a:t>
            </a:r>
            <a:endParaRPr lang="en-JM" dirty="0"/>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1" name="Content Placeholder 10"/>
          <p:cNvSpPr>
            <a:spLocks noGrp="1"/>
          </p:cNvSpPr>
          <p:nvPr>
            <p:ph sz="quarter" idx="13"/>
          </p:nvPr>
        </p:nvSpPr>
        <p:spPr>
          <a:xfrm>
            <a:off x="4800600" y="4953000"/>
            <a:ext cx="3810000" cy="914400"/>
          </a:xfrm>
        </p:spPr>
        <p:txBody>
          <a:bodyPr>
            <a:noAutofit/>
          </a:bodyPr>
          <a:lstStyle>
            <a:lvl1pPr algn="r">
              <a:lnSpc>
                <a:spcPct val="110000"/>
              </a:lnSpc>
              <a:spcBef>
                <a:spcPts val="0"/>
              </a:spcBef>
              <a:buNone/>
              <a:defRPr sz="1300"/>
            </a:lvl1pPr>
            <a:lvl2pPr>
              <a:defRPr sz="1600"/>
            </a:lvl2pPr>
            <a:lvl3pPr>
              <a:defRPr sz="1600"/>
            </a:lvl3pPr>
            <a:lvl4pPr>
              <a:defRPr sz="1600"/>
            </a:lvl4pPr>
            <a:lvl5pPr>
              <a:buNone/>
              <a:defRPr sz="1600"/>
            </a:lvl5pPr>
          </a:lstStyle>
          <a:p>
            <a:pPr lvl="0"/>
            <a:endParaRPr lang="en-JM" dirty="0"/>
          </a:p>
        </p:txBody>
      </p:sp>
      <p:sp>
        <p:nvSpPr>
          <p:cNvPr id="14" name="Content Placeholder 38"/>
          <p:cNvSpPr>
            <a:spLocks noGrp="1"/>
          </p:cNvSpPr>
          <p:nvPr>
            <p:ph sz="quarter" idx="36"/>
          </p:nvPr>
        </p:nvSpPr>
        <p:spPr>
          <a:xfrm>
            <a:off x="533400" y="4978400"/>
            <a:ext cx="2438400" cy="381000"/>
          </a:xfrm>
          <a:solidFill>
            <a:schemeClr val="tx1">
              <a:lumMod val="85000"/>
              <a:lumOff val="15000"/>
            </a:schemeClr>
          </a:solidFill>
          <a:ln>
            <a:noFill/>
          </a:ln>
        </p:spPr>
        <p:txBody>
          <a:bodyPr anchor="ctr">
            <a:noAutofit/>
          </a:bodyPr>
          <a:lstStyle>
            <a:lvl1pPr algn="l">
              <a:buNone/>
              <a:defRPr sz="1800" b="0">
                <a:solidFill>
                  <a:schemeClr val="bg1"/>
                </a:solidFill>
                <a:latin typeface="Bebas Neue" pitchFamily="34" charset="0"/>
              </a:defRPr>
            </a:lvl1pPr>
          </a:lstStyle>
          <a:p>
            <a:pPr lvl="0"/>
            <a:endParaRPr lang="en-JM" dirty="0"/>
          </a:p>
        </p:txBody>
      </p:sp>
      <p:sp>
        <p:nvSpPr>
          <p:cNvPr id="15" name="Content Placeholder 38"/>
          <p:cNvSpPr>
            <a:spLocks noGrp="1"/>
          </p:cNvSpPr>
          <p:nvPr>
            <p:ph sz="quarter" idx="37"/>
          </p:nvPr>
        </p:nvSpPr>
        <p:spPr>
          <a:xfrm>
            <a:off x="533400" y="5359400"/>
            <a:ext cx="2971800" cy="381000"/>
          </a:xfrm>
          <a:solidFill>
            <a:srgbClr val="0070C0"/>
          </a:solidFill>
          <a:ln>
            <a:noFill/>
          </a:ln>
        </p:spPr>
        <p:txBody>
          <a:bodyPr anchor="ctr">
            <a:noAutofit/>
          </a:bodyPr>
          <a:lstStyle>
            <a:lvl1pPr algn="l">
              <a:buNone/>
              <a:defRPr sz="1800" b="0">
                <a:solidFill>
                  <a:schemeClr val="bg1"/>
                </a:solidFill>
                <a:latin typeface="Bebas Neue" pitchFamily="34" charset="0"/>
              </a:defRPr>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Gallery">
    <p:spTree>
      <p:nvGrpSpPr>
        <p:cNvPr id="1" name=""/>
        <p:cNvGrpSpPr/>
        <p:nvPr/>
      </p:nvGrpSpPr>
      <p:grpSpPr>
        <a:xfrm>
          <a:off x="0" y="0"/>
          <a:ext cx="0" cy="0"/>
          <a:chOff x="0" y="0"/>
          <a:chExt cx="0" cy="0"/>
        </a:xfrm>
      </p:grpSpPr>
      <p:sp>
        <p:nvSpPr>
          <p:cNvPr id="20" name="Picture Placeholder 19"/>
          <p:cNvSpPr>
            <a:spLocks noGrp="1"/>
          </p:cNvSpPr>
          <p:nvPr>
            <p:ph type="pic" sz="quarter" idx="13"/>
          </p:nvPr>
        </p:nvSpPr>
        <p:spPr>
          <a:xfrm>
            <a:off x="533400" y="1498600"/>
            <a:ext cx="2286000" cy="1524000"/>
          </a:xfrm>
          <a:ln w="28575">
            <a:noFill/>
            <a:miter lim="800000"/>
          </a:ln>
          <a:effectLst/>
        </p:spPr>
        <p:txBody>
          <a:bodyPr>
            <a:normAutofit/>
          </a:bodyPr>
          <a:lstStyle>
            <a:lvl1pPr marL="0" indent="0" algn="ctr">
              <a:buFontTx/>
              <a:buNone/>
              <a:defRPr sz="1400"/>
            </a:lvl1pPr>
          </a:lstStyle>
          <a:p>
            <a:endParaRPr lang="en-JM"/>
          </a:p>
        </p:txBody>
      </p:sp>
      <p:sp>
        <p:nvSpPr>
          <p:cNvPr id="14" name="Picture Placeholder 19"/>
          <p:cNvSpPr>
            <a:spLocks noGrp="1"/>
          </p:cNvSpPr>
          <p:nvPr>
            <p:ph type="pic" sz="quarter" idx="26"/>
          </p:nvPr>
        </p:nvSpPr>
        <p:spPr>
          <a:xfrm>
            <a:off x="3124200" y="1498600"/>
            <a:ext cx="2286000" cy="1524000"/>
          </a:xfrm>
          <a:ln w="28575">
            <a:noFill/>
            <a:miter lim="800000"/>
          </a:ln>
          <a:effectLst/>
        </p:spPr>
        <p:txBody>
          <a:bodyPr>
            <a:normAutofit/>
          </a:bodyPr>
          <a:lstStyle>
            <a:lvl1pPr marL="0" indent="0" algn="ctr">
              <a:buFontTx/>
              <a:buNone/>
              <a:defRPr sz="1400"/>
            </a:lvl1pPr>
          </a:lstStyle>
          <a:p>
            <a:endParaRPr lang="en-JM"/>
          </a:p>
        </p:txBody>
      </p:sp>
      <p:sp>
        <p:nvSpPr>
          <p:cNvPr id="15" name="Picture Placeholder 19"/>
          <p:cNvSpPr>
            <a:spLocks noGrp="1"/>
          </p:cNvSpPr>
          <p:nvPr>
            <p:ph type="pic" sz="quarter" idx="27"/>
          </p:nvPr>
        </p:nvSpPr>
        <p:spPr>
          <a:xfrm>
            <a:off x="5715000" y="1498600"/>
            <a:ext cx="2286000" cy="1524000"/>
          </a:xfrm>
          <a:ln w="28575">
            <a:noFill/>
            <a:miter lim="800000"/>
          </a:ln>
          <a:effectLst/>
        </p:spPr>
        <p:txBody>
          <a:bodyPr>
            <a:normAutofit/>
          </a:bodyPr>
          <a:lstStyle>
            <a:lvl1pPr marL="0" indent="0" algn="ctr">
              <a:buFontTx/>
              <a:buNone/>
              <a:defRPr sz="1400"/>
            </a:lvl1pPr>
          </a:lstStyle>
          <a:p>
            <a:endParaRPr lang="en-JM"/>
          </a:p>
        </p:txBody>
      </p:sp>
      <p:sp>
        <p:nvSpPr>
          <p:cNvPr id="16" name="Picture Placeholder 19"/>
          <p:cNvSpPr>
            <a:spLocks noGrp="1"/>
          </p:cNvSpPr>
          <p:nvPr>
            <p:ph type="pic" sz="quarter" idx="28"/>
          </p:nvPr>
        </p:nvSpPr>
        <p:spPr>
          <a:xfrm>
            <a:off x="533400" y="3835400"/>
            <a:ext cx="2286000" cy="1524000"/>
          </a:xfrm>
          <a:ln w="28575">
            <a:noFill/>
            <a:miter lim="800000"/>
          </a:ln>
          <a:effectLst/>
        </p:spPr>
        <p:txBody>
          <a:bodyPr>
            <a:normAutofit/>
          </a:bodyPr>
          <a:lstStyle>
            <a:lvl1pPr marL="0" indent="0" algn="ctr">
              <a:buFontTx/>
              <a:buNone/>
              <a:defRPr sz="1400"/>
            </a:lvl1pPr>
          </a:lstStyle>
          <a:p>
            <a:endParaRPr lang="en-JM"/>
          </a:p>
        </p:txBody>
      </p:sp>
      <p:sp>
        <p:nvSpPr>
          <p:cNvPr id="17" name="Picture Placeholder 19"/>
          <p:cNvSpPr>
            <a:spLocks noGrp="1"/>
          </p:cNvSpPr>
          <p:nvPr>
            <p:ph type="pic" sz="quarter" idx="29"/>
          </p:nvPr>
        </p:nvSpPr>
        <p:spPr>
          <a:xfrm>
            <a:off x="3124200" y="3835400"/>
            <a:ext cx="2286000" cy="1524000"/>
          </a:xfrm>
          <a:ln w="28575">
            <a:noFill/>
            <a:miter lim="800000"/>
          </a:ln>
          <a:effectLst/>
        </p:spPr>
        <p:txBody>
          <a:bodyPr>
            <a:normAutofit/>
          </a:bodyPr>
          <a:lstStyle>
            <a:lvl1pPr marL="0" indent="0" algn="ctr">
              <a:buFontTx/>
              <a:buNone/>
              <a:defRPr sz="1400"/>
            </a:lvl1pPr>
          </a:lstStyle>
          <a:p>
            <a:endParaRPr lang="en-JM" dirty="0"/>
          </a:p>
        </p:txBody>
      </p:sp>
      <p:sp>
        <p:nvSpPr>
          <p:cNvPr id="18" name="Picture Placeholder 19"/>
          <p:cNvSpPr>
            <a:spLocks noGrp="1"/>
          </p:cNvSpPr>
          <p:nvPr>
            <p:ph type="pic" sz="quarter" idx="30"/>
          </p:nvPr>
        </p:nvSpPr>
        <p:spPr>
          <a:xfrm>
            <a:off x="5715000" y="3835400"/>
            <a:ext cx="2286000" cy="1524000"/>
          </a:xfrm>
          <a:ln w="28575">
            <a:noFill/>
            <a:miter lim="800000"/>
          </a:ln>
          <a:effectLst/>
        </p:spPr>
        <p:txBody>
          <a:bodyPr>
            <a:normAutofit/>
          </a:bodyPr>
          <a:lstStyle>
            <a:lvl1pPr marL="0" indent="0" algn="ctr">
              <a:buFontTx/>
              <a:buNone/>
              <a:defRPr sz="1400"/>
            </a:lvl1pPr>
          </a:lstStyle>
          <a:p>
            <a:endParaRPr lang="en-JM"/>
          </a:p>
        </p:txBody>
      </p:sp>
      <p:sp>
        <p:nvSpPr>
          <p:cNvPr id="2" name="Title 1"/>
          <p:cNvSpPr>
            <a:spLocks noGrp="1"/>
          </p:cNvSpPr>
          <p:nvPr>
            <p:ph type="title"/>
          </p:nvPr>
        </p:nvSpPr>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29" name="Text Placeholder 28"/>
          <p:cNvSpPr>
            <a:spLocks noGrp="1"/>
          </p:cNvSpPr>
          <p:nvPr>
            <p:ph type="body" sz="quarter" idx="31"/>
          </p:nvPr>
        </p:nvSpPr>
        <p:spPr>
          <a:xfrm>
            <a:off x="533400" y="3022600"/>
            <a:ext cx="2286000" cy="365760"/>
          </a:xfrm>
          <a:solidFill>
            <a:srgbClr val="0070C0"/>
          </a:solidFill>
        </p:spPr>
        <p:txBody>
          <a:bodyPr>
            <a:noAutofit/>
          </a:bodyPr>
          <a:lstStyle>
            <a:lvl1pPr>
              <a:buFontTx/>
              <a:buNone/>
              <a:defRPr sz="1600">
                <a:solidFill>
                  <a:schemeClr val="bg1"/>
                </a:solidFill>
                <a:latin typeface="Bebas Neue" pitchFamily="34" charset="0"/>
              </a:defRPr>
            </a:lvl1pPr>
          </a:lstStyle>
          <a:p>
            <a:pPr lvl="0"/>
            <a:endParaRPr lang="en-JM" dirty="0"/>
          </a:p>
        </p:txBody>
      </p:sp>
      <p:sp>
        <p:nvSpPr>
          <p:cNvPr id="30" name="Text Placeholder 28"/>
          <p:cNvSpPr>
            <a:spLocks noGrp="1"/>
          </p:cNvSpPr>
          <p:nvPr>
            <p:ph type="body" sz="quarter" idx="37"/>
          </p:nvPr>
        </p:nvSpPr>
        <p:spPr>
          <a:xfrm>
            <a:off x="3124200" y="3022600"/>
            <a:ext cx="2286000" cy="365760"/>
          </a:xfrm>
          <a:solidFill>
            <a:srgbClr val="0070C0"/>
          </a:solidFill>
        </p:spPr>
        <p:txBody>
          <a:bodyPr>
            <a:noAutofit/>
          </a:bodyPr>
          <a:lstStyle>
            <a:lvl1pPr>
              <a:buFontTx/>
              <a:buNone/>
              <a:defRPr sz="1600">
                <a:solidFill>
                  <a:schemeClr val="bg1"/>
                </a:solidFill>
                <a:latin typeface="Bebas Neue" pitchFamily="34" charset="0"/>
              </a:defRPr>
            </a:lvl1pPr>
          </a:lstStyle>
          <a:p>
            <a:pPr lvl="0"/>
            <a:endParaRPr lang="en-JM" dirty="0"/>
          </a:p>
        </p:txBody>
      </p:sp>
      <p:sp>
        <p:nvSpPr>
          <p:cNvPr id="31" name="Text Placeholder 28"/>
          <p:cNvSpPr>
            <a:spLocks noGrp="1"/>
          </p:cNvSpPr>
          <p:nvPr>
            <p:ph type="body" sz="quarter" idx="38"/>
          </p:nvPr>
        </p:nvSpPr>
        <p:spPr>
          <a:xfrm>
            <a:off x="5715000" y="3022600"/>
            <a:ext cx="2286000" cy="365760"/>
          </a:xfrm>
          <a:solidFill>
            <a:srgbClr val="0070C0"/>
          </a:solidFill>
        </p:spPr>
        <p:txBody>
          <a:bodyPr>
            <a:noAutofit/>
          </a:bodyPr>
          <a:lstStyle>
            <a:lvl1pPr>
              <a:buFontTx/>
              <a:buNone/>
              <a:defRPr sz="1600">
                <a:solidFill>
                  <a:schemeClr val="bg1"/>
                </a:solidFill>
                <a:latin typeface="Bebas Neue" pitchFamily="34" charset="0"/>
              </a:defRPr>
            </a:lvl1pPr>
          </a:lstStyle>
          <a:p>
            <a:pPr lvl="0"/>
            <a:endParaRPr lang="en-JM" dirty="0"/>
          </a:p>
        </p:txBody>
      </p:sp>
      <p:sp>
        <p:nvSpPr>
          <p:cNvPr id="47" name="Text Placeholder 28"/>
          <p:cNvSpPr>
            <a:spLocks noGrp="1"/>
          </p:cNvSpPr>
          <p:nvPr>
            <p:ph type="body" sz="quarter" idx="39"/>
          </p:nvPr>
        </p:nvSpPr>
        <p:spPr>
          <a:xfrm>
            <a:off x="533400" y="5359400"/>
            <a:ext cx="2286000" cy="365760"/>
          </a:xfrm>
          <a:solidFill>
            <a:srgbClr val="0070C0"/>
          </a:solidFill>
        </p:spPr>
        <p:txBody>
          <a:bodyPr>
            <a:noAutofit/>
          </a:bodyPr>
          <a:lstStyle>
            <a:lvl1pPr>
              <a:buFontTx/>
              <a:buNone/>
              <a:defRPr sz="1600">
                <a:solidFill>
                  <a:schemeClr val="bg1"/>
                </a:solidFill>
                <a:latin typeface="Bebas Neue" pitchFamily="34" charset="0"/>
              </a:defRPr>
            </a:lvl1pPr>
          </a:lstStyle>
          <a:p>
            <a:pPr lvl="0"/>
            <a:endParaRPr lang="en-JM" dirty="0"/>
          </a:p>
        </p:txBody>
      </p:sp>
      <p:sp>
        <p:nvSpPr>
          <p:cNvPr id="48" name="Text Placeholder 28"/>
          <p:cNvSpPr>
            <a:spLocks noGrp="1"/>
          </p:cNvSpPr>
          <p:nvPr>
            <p:ph type="body" sz="quarter" idx="40"/>
          </p:nvPr>
        </p:nvSpPr>
        <p:spPr>
          <a:xfrm>
            <a:off x="3124200" y="5359400"/>
            <a:ext cx="2286000" cy="365760"/>
          </a:xfrm>
          <a:solidFill>
            <a:srgbClr val="0070C0"/>
          </a:solidFill>
        </p:spPr>
        <p:txBody>
          <a:bodyPr>
            <a:noAutofit/>
          </a:bodyPr>
          <a:lstStyle>
            <a:lvl1pPr>
              <a:buFontTx/>
              <a:buNone/>
              <a:defRPr sz="1600">
                <a:solidFill>
                  <a:schemeClr val="bg1"/>
                </a:solidFill>
                <a:latin typeface="Bebas Neue" pitchFamily="34" charset="0"/>
              </a:defRPr>
            </a:lvl1pPr>
          </a:lstStyle>
          <a:p>
            <a:pPr lvl="0"/>
            <a:endParaRPr lang="en-JM" dirty="0"/>
          </a:p>
        </p:txBody>
      </p:sp>
      <p:sp>
        <p:nvSpPr>
          <p:cNvPr id="49" name="Text Placeholder 28"/>
          <p:cNvSpPr>
            <a:spLocks noGrp="1"/>
          </p:cNvSpPr>
          <p:nvPr>
            <p:ph type="body" sz="quarter" idx="41"/>
          </p:nvPr>
        </p:nvSpPr>
        <p:spPr>
          <a:xfrm>
            <a:off x="5715000" y="5359400"/>
            <a:ext cx="2286000" cy="365760"/>
          </a:xfrm>
          <a:solidFill>
            <a:srgbClr val="0070C0"/>
          </a:solidFill>
        </p:spPr>
        <p:txBody>
          <a:bodyPr>
            <a:noAutofit/>
          </a:bodyPr>
          <a:lstStyle>
            <a:lvl1pPr>
              <a:buFontTx/>
              <a:buNone/>
              <a:defRPr sz="1600">
                <a:solidFill>
                  <a:schemeClr val="bg1"/>
                </a:solidFill>
                <a:latin typeface="Bebas Neue" pitchFamily="34" charset="0"/>
              </a:defRPr>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ur Servi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7" name="Rectangle 6"/>
          <p:cNvSpPr/>
          <p:nvPr/>
        </p:nvSpPr>
        <p:spPr>
          <a:xfrm>
            <a:off x="533400" y="1372815"/>
            <a:ext cx="7772400" cy="532187"/>
          </a:xfrm>
          <a:prstGeom prst="rect">
            <a:avLst/>
          </a:prstGeom>
          <a:solidFill>
            <a:schemeClr val="bg1">
              <a:lumMod val="95000"/>
            </a:schemeClr>
          </a:solidFill>
          <a:ln w="6350">
            <a:solidFill>
              <a:schemeClr val="bg1">
                <a:lumMod val="85000"/>
              </a:schemeClr>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p>
        </p:txBody>
      </p:sp>
      <p:sp>
        <p:nvSpPr>
          <p:cNvPr id="28" name="Picture Placeholder 27"/>
          <p:cNvSpPr>
            <a:spLocks noGrp="1"/>
          </p:cNvSpPr>
          <p:nvPr userDrawn="1">
            <p:ph type="pic" sz="quarter" idx="13"/>
          </p:nvPr>
        </p:nvSpPr>
        <p:spPr>
          <a:xfrm>
            <a:off x="533400" y="2438401"/>
            <a:ext cx="914400" cy="838199"/>
          </a:xfrm>
          <a:prstGeom prst="roundRect">
            <a:avLst/>
          </a:prstGeom>
          <a:effectLst>
            <a:reflection blurRad="6350" stA="52000" endA="300" endPos="35000" dir="5400000" sy="-100000" algn="bl" rotWithShape="0"/>
          </a:effectLst>
        </p:spPr>
        <p:txBody>
          <a:bodyPr>
            <a:normAutofit/>
          </a:bodyPr>
          <a:lstStyle>
            <a:lvl1pPr>
              <a:defRPr sz="400"/>
            </a:lvl1pPr>
          </a:lstStyle>
          <a:p>
            <a:endParaRPr lang="en-JM" dirty="0"/>
          </a:p>
        </p:txBody>
      </p:sp>
      <p:sp>
        <p:nvSpPr>
          <p:cNvPr id="29" name="Picture Placeholder 27"/>
          <p:cNvSpPr>
            <a:spLocks noGrp="1"/>
          </p:cNvSpPr>
          <p:nvPr userDrawn="1">
            <p:ph type="pic" sz="quarter" idx="14"/>
          </p:nvPr>
        </p:nvSpPr>
        <p:spPr>
          <a:xfrm>
            <a:off x="533400" y="4267201"/>
            <a:ext cx="914400" cy="838199"/>
          </a:xfrm>
          <a:prstGeom prst="roundRect">
            <a:avLst/>
          </a:prstGeom>
          <a:effectLst>
            <a:reflection blurRad="6350" stA="52000" endA="300" endPos="35000" dir="5400000" sy="-100000" algn="bl" rotWithShape="0"/>
          </a:effectLst>
        </p:spPr>
        <p:txBody>
          <a:bodyPr>
            <a:normAutofit/>
          </a:bodyPr>
          <a:lstStyle>
            <a:lvl1pPr>
              <a:defRPr sz="400"/>
            </a:lvl1pPr>
          </a:lstStyle>
          <a:p>
            <a:endParaRPr lang="en-JM" dirty="0"/>
          </a:p>
        </p:txBody>
      </p:sp>
      <p:sp>
        <p:nvSpPr>
          <p:cNvPr id="30" name="Picture Placeholder 27"/>
          <p:cNvSpPr>
            <a:spLocks noGrp="1"/>
          </p:cNvSpPr>
          <p:nvPr userDrawn="1">
            <p:ph type="pic" sz="quarter" idx="15"/>
          </p:nvPr>
        </p:nvSpPr>
        <p:spPr>
          <a:xfrm>
            <a:off x="4724400" y="4267201"/>
            <a:ext cx="914400" cy="838199"/>
          </a:xfrm>
          <a:prstGeom prst="roundRect">
            <a:avLst/>
          </a:prstGeom>
          <a:effectLst>
            <a:reflection blurRad="6350" stA="52000" endA="300" endPos="35000" dir="5400000" sy="-100000" algn="bl" rotWithShape="0"/>
          </a:effectLst>
        </p:spPr>
        <p:txBody>
          <a:bodyPr>
            <a:normAutofit/>
          </a:bodyPr>
          <a:lstStyle>
            <a:lvl1pPr>
              <a:defRPr sz="400"/>
            </a:lvl1pPr>
          </a:lstStyle>
          <a:p>
            <a:endParaRPr lang="en-JM" dirty="0"/>
          </a:p>
        </p:txBody>
      </p:sp>
      <p:sp>
        <p:nvSpPr>
          <p:cNvPr id="31" name="Picture Placeholder 27"/>
          <p:cNvSpPr>
            <a:spLocks noGrp="1"/>
          </p:cNvSpPr>
          <p:nvPr userDrawn="1">
            <p:ph type="pic" sz="quarter" idx="16"/>
          </p:nvPr>
        </p:nvSpPr>
        <p:spPr>
          <a:xfrm>
            <a:off x="4724400" y="2438401"/>
            <a:ext cx="914400" cy="838199"/>
          </a:xfrm>
          <a:prstGeom prst="roundRect">
            <a:avLst/>
          </a:prstGeom>
          <a:effectLst>
            <a:reflection blurRad="6350" stA="52000" endA="300" endPos="35000" dir="5400000" sy="-100000" algn="bl" rotWithShape="0"/>
          </a:effectLst>
        </p:spPr>
        <p:txBody>
          <a:bodyPr>
            <a:normAutofit/>
          </a:bodyPr>
          <a:lstStyle>
            <a:lvl1pPr>
              <a:defRPr sz="400"/>
            </a:lvl1pPr>
          </a:lstStyle>
          <a:p>
            <a:endParaRPr lang="en-JM" dirty="0"/>
          </a:p>
        </p:txBody>
      </p:sp>
      <p:sp>
        <p:nvSpPr>
          <p:cNvPr id="33" name="Text Placeholder 32"/>
          <p:cNvSpPr>
            <a:spLocks noGrp="1"/>
          </p:cNvSpPr>
          <p:nvPr userDrawn="1">
            <p:ph type="body" sz="quarter" idx="17"/>
          </p:nvPr>
        </p:nvSpPr>
        <p:spPr>
          <a:xfrm>
            <a:off x="1600200" y="2413000"/>
            <a:ext cx="1983154" cy="304800"/>
          </a:xfrm>
        </p:spPr>
        <p:txBody>
          <a:bodyPr anchor="t">
            <a:noAutofit/>
          </a:bodyPr>
          <a:lstStyle>
            <a:lvl1pPr>
              <a:buNone/>
              <a:defRPr sz="1700" b="0">
                <a:solidFill>
                  <a:srgbClr val="0070C0"/>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35" name="Content Placeholder 34"/>
          <p:cNvSpPr>
            <a:spLocks noGrp="1"/>
          </p:cNvSpPr>
          <p:nvPr userDrawn="1">
            <p:ph sz="quarter" idx="18"/>
          </p:nvPr>
        </p:nvSpPr>
        <p:spPr>
          <a:xfrm>
            <a:off x="1600200" y="2768600"/>
            <a:ext cx="2667000" cy="1066800"/>
          </a:xfrm>
        </p:spPr>
        <p:txBody>
          <a:bodyPr>
            <a:noAutofit/>
          </a:bodyPr>
          <a:lstStyle>
            <a:lvl1pPr marL="342900" marR="0" indent="-342900" algn="l" defTabSz="914400" rtl="0" eaLnBrk="1" fontAlgn="auto" latinLnBrk="0" hangingPunct="1">
              <a:lnSpc>
                <a:spcPct val="110000"/>
              </a:lnSpc>
              <a:spcBef>
                <a:spcPts val="0"/>
              </a:spcBef>
              <a:spcAft>
                <a:spcPts val="0"/>
              </a:spcAft>
              <a:buClrTx/>
              <a:buSzTx/>
              <a:buFont typeface="Arial" pitchFamily="34" charset="0"/>
              <a:buNone/>
              <a:tabLst/>
              <a:defRPr sz="1300"/>
            </a:lvl1pPr>
            <a:lvl2pPr>
              <a:defRPr sz="1600"/>
            </a:lvl2pPr>
            <a:lvl3pPr>
              <a:defRPr sz="1600"/>
            </a:lvl3pPr>
            <a:lvl4pPr>
              <a:defRPr sz="1600"/>
            </a:lvl4pPr>
            <a:lvl5pPr>
              <a:defRPr sz="1600"/>
            </a:lvl5pPr>
          </a:lstStyle>
          <a:p>
            <a:pPr lvl="0"/>
            <a:endParaRPr lang="en-JM" dirty="0"/>
          </a:p>
        </p:txBody>
      </p:sp>
      <p:sp>
        <p:nvSpPr>
          <p:cNvPr id="36" name="Text Placeholder 32"/>
          <p:cNvSpPr>
            <a:spLocks noGrp="1"/>
          </p:cNvSpPr>
          <p:nvPr userDrawn="1">
            <p:ph type="body" sz="quarter" idx="19"/>
          </p:nvPr>
        </p:nvSpPr>
        <p:spPr>
          <a:xfrm>
            <a:off x="5791200" y="2413000"/>
            <a:ext cx="1983154" cy="304800"/>
          </a:xfrm>
        </p:spPr>
        <p:txBody>
          <a:bodyPr anchor="t">
            <a:noAutofit/>
          </a:bodyPr>
          <a:lstStyle>
            <a:lvl1pPr>
              <a:buNone/>
              <a:defRPr sz="1700" b="0">
                <a:solidFill>
                  <a:srgbClr val="0070C0"/>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37" name="Content Placeholder 34"/>
          <p:cNvSpPr>
            <a:spLocks noGrp="1"/>
          </p:cNvSpPr>
          <p:nvPr userDrawn="1">
            <p:ph sz="quarter" idx="20"/>
          </p:nvPr>
        </p:nvSpPr>
        <p:spPr>
          <a:xfrm>
            <a:off x="5791200" y="2768600"/>
            <a:ext cx="2667000" cy="1066800"/>
          </a:xfrm>
        </p:spPr>
        <p:txBody>
          <a:bodyPr>
            <a:noAutofit/>
          </a:bodyPr>
          <a:lstStyle>
            <a:lvl1pPr>
              <a:lnSpc>
                <a:spcPct val="110000"/>
              </a:lnSpc>
              <a:spcBef>
                <a:spcPts val="0"/>
              </a:spcBef>
              <a:buNone/>
              <a:defRPr sz="1300"/>
            </a:lvl1pPr>
            <a:lvl2pPr>
              <a:defRPr sz="1600"/>
            </a:lvl2pPr>
            <a:lvl3pPr>
              <a:defRPr sz="1600"/>
            </a:lvl3pPr>
            <a:lvl4pPr>
              <a:defRPr sz="1600"/>
            </a:lvl4pPr>
            <a:lvl5pPr>
              <a:defRPr sz="1600"/>
            </a:lvl5pPr>
          </a:lstStyle>
          <a:p>
            <a:pPr lvl="0"/>
            <a:endParaRPr lang="en-JM" dirty="0"/>
          </a:p>
        </p:txBody>
      </p:sp>
      <p:sp>
        <p:nvSpPr>
          <p:cNvPr id="38" name="Text Placeholder 32"/>
          <p:cNvSpPr>
            <a:spLocks noGrp="1"/>
          </p:cNvSpPr>
          <p:nvPr userDrawn="1">
            <p:ph type="body" sz="quarter" idx="21"/>
          </p:nvPr>
        </p:nvSpPr>
        <p:spPr>
          <a:xfrm>
            <a:off x="1600200" y="4241800"/>
            <a:ext cx="1983154" cy="304800"/>
          </a:xfrm>
        </p:spPr>
        <p:txBody>
          <a:bodyPr anchor="t">
            <a:noAutofit/>
          </a:bodyPr>
          <a:lstStyle>
            <a:lvl1pPr>
              <a:buNone/>
              <a:defRPr sz="1700" b="0">
                <a:solidFill>
                  <a:srgbClr val="0070C0"/>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39" name="Content Placeholder 34"/>
          <p:cNvSpPr>
            <a:spLocks noGrp="1"/>
          </p:cNvSpPr>
          <p:nvPr userDrawn="1">
            <p:ph sz="quarter" idx="22"/>
          </p:nvPr>
        </p:nvSpPr>
        <p:spPr>
          <a:xfrm>
            <a:off x="1600200" y="4597400"/>
            <a:ext cx="2667000" cy="1066800"/>
          </a:xfrm>
        </p:spPr>
        <p:txBody>
          <a:bodyPr>
            <a:noAutofit/>
          </a:bodyPr>
          <a:lstStyle>
            <a:lvl1pPr>
              <a:lnSpc>
                <a:spcPct val="110000"/>
              </a:lnSpc>
              <a:spcBef>
                <a:spcPts val="0"/>
              </a:spcBef>
              <a:buNone/>
              <a:defRPr sz="1300"/>
            </a:lvl1pPr>
            <a:lvl2pPr>
              <a:defRPr sz="1600"/>
            </a:lvl2pPr>
            <a:lvl3pPr>
              <a:defRPr sz="1600"/>
            </a:lvl3pPr>
            <a:lvl4pPr>
              <a:defRPr sz="1600"/>
            </a:lvl4pPr>
            <a:lvl5pPr>
              <a:defRPr sz="1600"/>
            </a:lvl5pPr>
          </a:lstStyle>
          <a:p>
            <a:pPr lvl="0"/>
            <a:endParaRPr lang="en-JM" dirty="0"/>
          </a:p>
        </p:txBody>
      </p:sp>
      <p:sp>
        <p:nvSpPr>
          <p:cNvPr id="40" name="Text Placeholder 32"/>
          <p:cNvSpPr>
            <a:spLocks noGrp="1"/>
          </p:cNvSpPr>
          <p:nvPr userDrawn="1">
            <p:ph type="body" sz="quarter" idx="23"/>
          </p:nvPr>
        </p:nvSpPr>
        <p:spPr>
          <a:xfrm>
            <a:off x="5791200" y="4241800"/>
            <a:ext cx="1983154" cy="304800"/>
          </a:xfrm>
        </p:spPr>
        <p:txBody>
          <a:bodyPr anchor="t">
            <a:noAutofit/>
          </a:bodyPr>
          <a:lstStyle>
            <a:lvl1pPr>
              <a:buNone/>
              <a:defRPr sz="1700" b="0">
                <a:solidFill>
                  <a:srgbClr val="0070C0"/>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41" name="Content Placeholder 34"/>
          <p:cNvSpPr>
            <a:spLocks noGrp="1"/>
          </p:cNvSpPr>
          <p:nvPr userDrawn="1">
            <p:ph sz="quarter" idx="24"/>
          </p:nvPr>
        </p:nvSpPr>
        <p:spPr>
          <a:xfrm>
            <a:off x="5791200" y="4597400"/>
            <a:ext cx="2667000" cy="1066800"/>
          </a:xfrm>
        </p:spPr>
        <p:txBody>
          <a:bodyPr>
            <a:noAutofit/>
          </a:bodyPr>
          <a:lstStyle>
            <a:lvl1pPr>
              <a:lnSpc>
                <a:spcPct val="110000"/>
              </a:lnSpc>
              <a:spcBef>
                <a:spcPts val="0"/>
              </a:spcBef>
              <a:buNone/>
              <a:defRPr sz="1300"/>
            </a:lvl1pPr>
            <a:lvl2pPr>
              <a:defRPr sz="1600"/>
            </a:lvl2pPr>
            <a:lvl3pPr>
              <a:defRPr sz="1600"/>
            </a:lvl3pPr>
            <a:lvl4pPr>
              <a:defRPr sz="1600"/>
            </a:lvl4pPr>
            <a:lvl5pPr>
              <a:defRPr sz="1600"/>
            </a:lvl5pPr>
          </a:lstStyle>
          <a:p>
            <a:pPr lvl="0"/>
            <a:endParaRPr lang="en-JM" dirty="0"/>
          </a:p>
        </p:txBody>
      </p:sp>
      <p:sp>
        <p:nvSpPr>
          <p:cNvPr id="26" name="Text Placeholder 25"/>
          <p:cNvSpPr>
            <a:spLocks noGrp="1"/>
          </p:cNvSpPr>
          <p:nvPr>
            <p:ph type="body" sz="quarter" idx="25"/>
          </p:nvPr>
        </p:nvSpPr>
        <p:spPr>
          <a:xfrm>
            <a:off x="533400" y="1397000"/>
            <a:ext cx="1905000" cy="508000"/>
          </a:xfrm>
        </p:spPr>
        <p:txBody>
          <a:bodyPr anchor="ctr">
            <a:normAutofit/>
          </a:bodyPr>
          <a:lstStyle>
            <a:lvl1pPr algn="ctr">
              <a:buNone/>
              <a:defRPr sz="1700">
                <a:latin typeface="Bebas Neue" pitchFamily="34" charset="0"/>
              </a:defRPr>
            </a:lvl1pPr>
          </a:lstStyle>
          <a:p>
            <a:pPr lvl="0"/>
            <a:endParaRPr lang="en-JM" dirty="0"/>
          </a:p>
        </p:txBody>
      </p:sp>
      <p:sp>
        <p:nvSpPr>
          <p:cNvPr id="27" name="Text Placeholder 25"/>
          <p:cNvSpPr>
            <a:spLocks noGrp="1"/>
          </p:cNvSpPr>
          <p:nvPr>
            <p:ph type="body" sz="quarter" idx="26"/>
          </p:nvPr>
        </p:nvSpPr>
        <p:spPr>
          <a:xfrm>
            <a:off x="2590800" y="1397000"/>
            <a:ext cx="2057400" cy="508000"/>
          </a:xfrm>
        </p:spPr>
        <p:txBody>
          <a:bodyPr anchor="ctr">
            <a:normAutofit/>
          </a:bodyPr>
          <a:lstStyle>
            <a:lvl1pPr algn="ctr">
              <a:buNone/>
              <a:defRPr sz="1700">
                <a:latin typeface="Bebas Neue" pitchFamily="34" charset="0"/>
              </a:defRPr>
            </a:lvl1pPr>
          </a:lstStyle>
          <a:p>
            <a:pPr lvl="0"/>
            <a:endParaRPr lang="en-JM" dirty="0"/>
          </a:p>
        </p:txBody>
      </p:sp>
      <p:sp>
        <p:nvSpPr>
          <p:cNvPr id="32" name="Text Placeholder 25"/>
          <p:cNvSpPr>
            <a:spLocks noGrp="1"/>
          </p:cNvSpPr>
          <p:nvPr>
            <p:ph type="body" sz="quarter" idx="27"/>
          </p:nvPr>
        </p:nvSpPr>
        <p:spPr>
          <a:xfrm>
            <a:off x="4724400" y="1397000"/>
            <a:ext cx="1524000" cy="508000"/>
          </a:xfrm>
        </p:spPr>
        <p:txBody>
          <a:bodyPr anchor="ctr">
            <a:normAutofit/>
          </a:bodyPr>
          <a:lstStyle>
            <a:lvl1pPr algn="ctr">
              <a:buNone/>
              <a:defRPr sz="1700">
                <a:latin typeface="Bebas Neue" pitchFamily="34" charset="0"/>
              </a:defRPr>
            </a:lvl1pPr>
          </a:lstStyle>
          <a:p>
            <a:pPr lvl="0"/>
            <a:endParaRPr lang="en-JM" dirty="0"/>
          </a:p>
        </p:txBody>
      </p:sp>
      <p:sp>
        <p:nvSpPr>
          <p:cNvPr id="34" name="Text Placeholder 25"/>
          <p:cNvSpPr>
            <a:spLocks noGrp="1"/>
          </p:cNvSpPr>
          <p:nvPr>
            <p:ph type="body" sz="quarter" idx="28"/>
          </p:nvPr>
        </p:nvSpPr>
        <p:spPr>
          <a:xfrm>
            <a:off x="6400800" y="1397000"/>
            <a:ext cx="1828800" cy="508000"/>
          </a:xfrm>
        </p:spPr>
        <p:txBody>
          <a:bodyPr anchor="ctr">
            <a:normAutofit/>
          </a:bodyPr>
          <a:lstStyle>
            <a:lvl1pPr algn="ctr">
              <a:buNone/>
              <a:defRPr sz="1700">
                <a:latin typeface="Bebas Neue" pitchFamily="34" charset="0"/>
              </a:defRPr>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4" name="Content Placeholder 13"/>
          <p:cNvSpPr>
            <a:spLocks noGrp="1"/>
          </p:cNvSpPr>
          <p:nvPr>
            <p:ph sz="quarter" idx="13"/>
          </p:nvPr>
        </p:nvSpPr>
        <p:spPr>
          <a:xfrm>
            <a:off x="533400" y="2057400"/>
            <a:ext cx="2514600" cy="3733800"/>
          </a:xfrm>
        </p:spPr>
        <p:txBody>
          <a:bodyPr>
            <a:normAutofit/>
          </a:bodyPr>
          <a:lstStyle>
            <a:lvl1pPr>
              <a:lnSpc>
                <a:spcPct val="110000"/>
              </a:lnSpc>
              <a:spcBef>
                <a:spcPts val="0"/>
              </a:spcBef>
              <a:buNone/>
              <a:defRPr sz="1300"/>
            </a:lvl1pPr>
          </a:lstStyle>
          <a:p>
            <a:pPr lvl="0"/>
            <a:endParaRPr lang="en-JM" dirty="0"/>
          </a:p>
        </p:txBody>
      </p:sp>
      <p:sp>
        <p:nvSpPr>
          <p:cNvPr id="12" name="Content Placeholder 38"/>
          <p:cNvSpPr>
            <a:spLocks noGrp="1"/>
          </p:cNvSpPr>
          <p:nvPr>
            <p:ph sz="quarter" idx="39"/>
          </p:nvPr>
        </p:nvSpPr>
        <p:spPr>
          <a:xfrm>
            <a:off x="533400" y="1549400"/>
            <a:ext cx="2103120" cy="320040"/>
          </a:xfrm>
          <a:solidFill>
            <a:srgbClr val="0070C0"/>
          </a:solidFill>
          <a:ln>
            <a:noFill/>
          </a:ln>
        </p:spPr>
        <p:txBody>
          <a:bodyPr anchor="ctr">
            <a:noAutofit/>
          </a:bodyPr>
          <a:lstStyle>
            <a:lvl1pPr algn="l">
              <a:buNone/>
              <a:defRPr sz="1700" b="0">
                <a:solidFill>
                  <a:schemeClr val="bg1"/>
                </a:solidFill>
                <a:latin typeface="Bebas Neue" pitchFamily="34" charset="0"/>
              </a:defRPr>
            </a:lvl1pPr>
          </a:lstStyle>
          <a:p>
            <a:pPr lvl="0"/>
            <a:endParaRPr lang="en-JM" dirty="0"/>
          </a:p>
        </p:txBody>
      </p:sp>
      <p:sp>
        <p:nvSpPr>
          <p:cNvPr id="17" name="Content Placeholder 38"/>
          <p:cNvSpPr>
            <a:spLocks noGrp="1"/>
          </p:cNvSpPr>
          <p:nvPr>
            <p:ph sz="quarter" idx="40"/>
          </p:nvPr>
        </p:nvSpPr>
        <p:spPr>
          <a:xfrm>
            <a:off x="3352800" y="1549400"/>
            <a:ext cx="2133600" cy="320040"/>
          </a:xfrm>
          <a:solidFill>
            <a:srgbClr val="0070C0"/>
          </a:solidFill>
          <a:ln>
            <a:noFill/>
          </a:ln>
        </p:spPr>
        <p:txBody>
          <a:bodyPr anchor="ctr">
            <a:noAutofit/>
          </a:bodyPr>
          <a:lstStyle>
            <a:lvl1pPr algn="l">
              <a:buNone/>
              <a:defRPr sz="1700" b="0">
                <a:solidFill>
                  <a:schemeClr val="bg1"/>
                </a:solidFill>
                <a:latin typeface="Bebas Neue" pitchFamily="34" charset="0"/>
              </a:defRPr>
            </a:lvl1pPr>
          </a:lstStyle>
          <a:p>
            <a:pPr lvl="0"/>
            <a:endParaRPr lang="en-JM" dirty="0"/>
          </a:p>
        </p:txBody>
      </p:sp>
      <p:sp>
        <p:nvSpPr>
          <p:cNvPr id="18" name="Content Placeholder 38"/>
          <p:cNvSpPr>
            <a:spLocks noGrp="1"/>
          </p:cNvSpPr>
          <p:nvPr>
            <p:ph sz="quarter" idx="41"/>
          </p:nvPr>
        </p:nvSpPr>
        <p:spPr>
          <a:xfrm>
            <a:off x="6248400" y="1549400"/>
            <a:ext cx="2133600" cy="320040"/>
          </a:xfrm>
          <a:solidFill>
            <a:srgbClr val="0070C0"/>
          </a:solidFill>
          <a:ln>
            <a:noFill/>
          </a:ln>
        </p:spPr>
        <p:txBody>
          <a:bodyPr anchor="ctr">
            <a:noAutofit/>
          </a:bodyPr>
          <a:lstStyle>
            <a:lvl1pPr algn="l">
              <a:buNone/>
              <a:defRPr sz="1700" b="0">
                <a:solidFill>
                  <a:schemeClr val="bg1"/>
                </a:solidFill>
                <a:latin typeface="Bebas Neue" pitchFamily="34" charset="0"/>
              </a:defRPr>
            </a:lvl1pPr>
          </a:lstStyle>
          <a:p>
            <a:pPr lvl="0"/>
            <a:endParaRPr lang="en-JM" dirty="0"/>
          </a:p>
        </p:txBody>
      </p:sp>
      <p:sp>
        <p:nvSpPr>
          <p:cNvPr id="20" name="Content Placeholder 13"/>
          <p:cNvSpPr>
            <a:spLocks noGrp="1"/>
          </p:cNvSpPr>
          <p:nvPr>
            <p:ph sz="quarter" idx="42"/>
          </p:nvPr>
        </p:nvSpPr>
        <p:spPr>
          <a:xfrm>
            <a:off x="3352800" y="2057400"/>
            <a:ext cx="2514600" cy="3733800"/>
          </a:xfrm>
        </p:spPr>
        <p:txBody>
          <a:bodyPr>
            <a:normAutofit/>
          </a:bodyPr>
          <a:lstStyle>
            <a:lvl1pPr>
              <a:lnSpc>
                <a:spcPct val="110000"/>
              </a:lnSpc>
              <a:spcBef>
                <a:spcPts val="0"/>
              </a:spcBef>
              <a:buNone/>
              <a:defRPr sz="1300"/>
            </a:lvl1pPr>
          </a:lstStyle>
          <a:p>
            <a:pPr lvl="0"/>
            <a:endParaRPr lang="en-JM" dirty="0"/>
          </a:p>
        </p:txBody>
      </p:sp>
      <p:sp>
        <p:nvSpPr>
          <p:cNvPr id="21" name="Content Placeholder 13"/>
          <p:cNvSpPr>
            <a:spLocks noGrp="1"/>
          </p:cNvSpPr>
          <p:nvPr>
            <p:ph sz="quarter" idx="43"/>
          </p:nvPr>
        </p:nvSpPr>
        <p:spPr>
          <a:xfrm>
            <a:off x="6248400" y="2057400"/>
            <a:ext cx="2514600" cy="3733800"/>
          </a:xfrm>
        </p:spPr>
        <p:txBody>
          <a:bodyPr>
            <a:normAutofit/>
          </a:bodyPr>
          <a:lstStyle>
            <a:lvl1pPr>
              <a:lnSpc>
                <a:spcPct val="110000"/>
              </a:lnSpc>
              <a:spcBef>
                <a:spcPts val="0"/>
              </a:spcBef>
              <a:buNone/>
              <a:defRPr sz="1300"/>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584200"/>
            <a:ext cx="7620000" cy="563563"/>
          </a:xfrm>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1" name="Content Placeholder 10"/>
          <p:cNvSpPr>
            <a:spLocks noGrp="1"/>
          </p:cNvSpPr>
          <p:nvPr>
            <p:ph sz="quarter" idx="13"/>
          </p:nvPr>
        </p:nvSpPr>
        <p:spPr>
          <a:xfrm>
            <a:off x="609600" y="2006600"/>
            <a:ext cx="3654357" cy="3937000"/>
          </a:xfrm>
        </p:spPr>
        <p:txBody>
          <a:bodyPr>
            <a:normAutofit/>
          </a:bodyPr>
          <a:lstStyle>
            <a:lvl1pPr>
              <a:lnSpc>
                <a:spcPct val="110000"/>
              </a:lnSpc>
              <a:spcBef>
                <a:spcPts val="0"/>
              </a:spcBef>
              <a:buNone/>
              <a:defRPr sz="1300"/>
            </a:lvl1pPr>
            <a:lvl2pPr>
              <a:defRPr sz="1600"/>
            </a:lvl2pPr>
            <a:lvl3pPr>
              <a:defRPr sz="1600"/>
            </a:lvl3pPr>
            <a:lvl4pPr>
              <a:defRPr sz="1600"/>
            </a:lvl4pPr>
            <a:lvl5pPr>
              <a:defRPr sz="1600"/>
            </a:lvl5pPr>
          </a:lstStyle>
          <a:p>
            <a:pPr lvl="0"/>
            <a:endParaRPr lang="en-JM" dirty="0"/>
          </a:p>
        </p:txBody>
      </p:sp>
      <p:sp>
        <p:nvSpPr>
          <p:cNvPr id="12" name="Content Placeholder 10"/>
          <p:cNvSpPr>
            <a:spLocks noGrp="1"/>
          </p:cNvSpPr>
          <p:nvPr>
            <p:ph sz="quarter" idx="14"/>
          </p:nvPr>
        </p:nvSpPr>
        <p:spPr>
          <a:xfrm>
            <a:off x="4800600" y="2006600"/>
            <a:ext cx="3733800" cy="3962400"/>
          </a:xfrm>
        </p:spPr>
        <p:txBody>
          <a:bodyPr>
            <a:normAutofit/>
          </a:bodyPr>
          <a:lstStyle>
            <a:lvl1pPr>
              <a:lnSpc>
                <a:spcPct val="110000"/>
              </a:lnSpc>
              <a:spcBef>
                <a:spcPts val="0"/>
              </a:spcBef>
              <a:buNone/>
              <a:defRPr sz="1300"/>
            </a:lvl1pPr>
            <a:lvl2pPr>
              <a:defRPr sz="1600"/>
            </a:lvl2pPr>
            <a:lvl3pPr>
              <a:defRPr sz="1600"/>
            </a:lvl3pPr>
            <a:lvl4pPr>
              <a:defRPr sz="1600"/>
            </a:lvl4pPr>
            <a:lvl5pPr>
              <a:defRPr sz="1600"/>
            </a:lvl5pPr>
          </a:lstStyle>
          <a:p>
            <a:pPr lvl="0"/>
            <a:endParaRPr lang="en-JM" dirty="0"/>
          </a:p>
        </p:txBody>
      </p:sp>
      <p:sp>
        <p:nvSpPr>
          <p:cNvPr id="19" name="Content Placeholder 38"/>
          <p:cNvSpPr>
            <a:spLocks noGrp="1"/>
          </p:cNvSpPr>
          <p:nvPr>
            <p:ph sz="quarter" idx="39"/>
          </p:nvPr>
        </p:nvSpPr>
        <p:spPr>
          <a:xfrm>
            <a:off x="609600" y="1508760"/>
            <a:ext cx="2819400" cy="320040"/>
          </a:xfr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JM" dirty="0"/>
          </a:p>
        </p:txBody>
      </p:sp>
      <p:sp>
        <p:nvSpPr>
          <p:cNvPr id="14" name="Content Placeholder 38"/>
          <p:cNvSpPr>
            <a:spLocks noGrp="1"/>
          </p:cNvSpPr>
          <p:nvPr>
            <p:ph sz="quarter" idx="40"/>
          </p:nvPr>
        </p:nvSpPr>
        <p:spPr>
          <a:xfrm>
            <a:off x="4800600" y="1508760"/>
            <a:ext cx="2819400" cy="320040"/>
          </a:xfr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584200"/>
            <a:ext cx="7620000" cy="563563"/>
          </a:xfrm>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0" name="Text Placeholder 9"/>
          <p:cNvSpPr>
            <a:spLocks noGrp="1"/>
          </p:cNvSpPr>
          <p:nvPr>
            <p:ph type="body" sz="quarter" idx="13"/>
          </p:nvPr>
        </p:nvSpPr>
        <p:spPr>
          <a:xfrm>
            <a:off x="457200" y="1320800"/>
            <a:ext cx="8229600" cy="685800"/>
          </a:xfrm>
        </p:spPr>
        <p:txBody>
          <a:bodyPr>
            <a:noAutofit/>
          </a:bodyPr>
          <a:lstStyle>
            <a:lvl1pPr>
              <a:lnSpc>
                <a:spcPct val="110000"/>
              </a:lnSpc>
              <a:spcBef>
                <a:spcPts val="0"/>
              </a:spcBef>
              <a:buNone/>
              <a:defRPr sz="1400"/>
            </a:lvl1pPr>
            <a:lvl2pPr>
              <a:defRPr sz="1600"/>
            </a:lvl2pPr>
            <a:lvl3pPr>
              <a:defRPr sz="1600"/>
            </a:lvl3pPr>
            <a:lvl4pPr>
              <a:defRPr sz="1600"/>
            </a:lvl4pPr>
            <a:lvl5pPr>
              <a:defRPr sz="1600"/>
            </a:lvl5pPr>
          </a:lstStyle>
          <a:p>
            <a:pPr lvl="0"/>
            <a:endParaRPr lang="en-JM" dirty="0"/>
          </a:p>
        </p:txBody>
      </p:sp>
      <p:sp>
        <p:nvSpPr>
          <p:cNvPr id="12" name="Picture Placeholder 11"/>
          <p:cNvSpPr>
            <a:spLocks noGrp="1"/>
          </p:cNvSpPr>
          <p:nvPr>
            <p:ph type="pic" sz="quarter" idx="14"/>
          </p:nvPr>
        </p:nvSpPr>
        <p:spPr>
          <a:xfrm>
            <a:off x="533400" y="2387600"/>
            <a:ext cx="4419600" cy="3276600"/>
          </a:xfrm>
          <a:ln w="38100">
            <a:solidFill>
              <a:schemeClr val="bg1"/>
            </a:solidFill>
            <a:miter lim="800000"/>
          </a:ln>
          <a:effectLst/>
        </p:spPr>
        <p:txBody>
          <a:bodyPr>
            <a:normAutofit/>
          </a:bodyPr>
          <a:lstStyle>
            <a:lvl1pPr>
              <a:defRPr sz="1400"/>
            </a:lvl1pPr>
          </a:lstStyle>
          <a:p>
            <a:endParaRPr lang="en-JM"/>
          </a:p>
        </p:txBody>
      </p:sp>
      <p:sp>
        <p:nvSpPr>
          <p:cNvPr id="16" name="Text Placeholder 13"/>
          <p:cNvSpPr>
            <a:spLocks noGrp="1"/>
          </p:cNvSpPr>
          <p:nvPr>
            <p:ph type="body" sz="quarter" idx="17"/>
          </p:nvPr>
        </p:nvSpPr>
        <p:spPr>
          <a:xfrm>
            <a:off x="5257800" y="5054600"/>
            <a:ext cx="3429000" cy="6096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300"/>
            </a:lvl1pPr>
          </a:lstStyle>
          <a:p>
            <a:pPr lvl="0"/>
            <a:endParaRPr lang="en-JM" dirty="0"/>
          </a:p>
        </p:txBody>
      </p:sp>
      <p:sp>
        <p:nvSpPr>
          <p:cNvPr id="17" name="Text Placeholder 13"/>
          <p:cNvSpPr>
            <a:spLocks noGrp="1"/>
          </p:cNvSpPr>
          <p:nvPr>
            <p:ph type="body" sz="quarter" idx="18"/>
          </p:nvPr>
        </p:nvSpPr>
        <p:spPr>
          <a:xfrm>
            <a:off x="5257800" y="3225800"/>
            <a:ext cx="3429000" cy="16256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lnSpc>
                <a:spcPct val="110000"/>
              </a:lnSpc>
              <a:spcBef>
                <a:spcPts val="0"/>
              </a:spcBef>
              <a:buNone/>
              <a:defRPr sz="1300"/>
            </a:lvl1pPr>
          </a:lstStyle>
          <a:p>
            <a:pPr lvl="0"/>
            <a:endParaRPr lang="en-JM" dirty="0"/>
          </a:p>
        </p:txBody>
      </p:sp>
      <p:sp>
        <p:nvSpPr>
          <p:cNvPr id="18" name="Text Placeholder 13"/>
          <p:cNvSpPr>
            <a:spLocks noGrp="1"/>
          </p:cNvSpPr>
          <p:nvPr>
            <p:ph type="body" sz="quarter" idx="19"/>
          </p:nvPr>
        </p:nvSpPr>
        <p:spPr>
          <a:xfrm>
            <a:off x="5257800" y="2311400"/>
            <a:ext cx="3429000" cy="6096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300"/>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Bullet List">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0" y="1397000"/>
            <a:ext cx="9144000" cy="3759200"/>
          </a:xfrm>
        </p:spPr>
        <p:txBody>
          <a:bodyPr>
            <a:normAutofit/>
          </a:bodyPr>
          <a:lstStyle>
            <a:lvl1pPr>
              <a:defRPr sz="1400"/>
            </a:lvl1pPr>
          </a:lstStyle>
          <a:p>
            <a:endParaRPr lang="en-JM"/>
          </a:p>
        </p:txBody>
      </p:sp>
      <p:sp>
        <p:nvSpPr>
          <p:cNvPr id="2" name="Title 1"/>
          <p:cNvSpPr>
            <a:spLocks noGrp="1"/>
          </p:cNvSpPr>
          <p:nvPr>
            <p:ph type="title"/>
          </p:nvPr>
        </p:nvSpPr>
        <p:spPr>
          <a:xfrm>
            <a:off x="457200" y="584200"/>
            <a:ext cx="7620000" cy="563563"/>
          </a:xfrm>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1" name="Content Placeholder 10"/>
          <p:cNvSpPr>
            <a:spLocks noGrp="1"/>
          </p:cNvSpPr>
          <p:nvPr>
            <p:ph sz="quarter" idx="13"/>
          </p:nvPr>
        </p:nvSpPr>
        <p:spPr>
          <a:xfrm>
            <a:off x="304800" y="5359400"/>
            <a:ext cx="8534400" cy="711200"/>
          </a:xfrm>
        </p:spPr>
        <p:txBody>
          <a:bodyPr>
            <a:normAutofit/>
          </a:bodyPr>
          <a:lstStyle>
            <a:lvl1pPr>
              <a:lnSpc>
                <a:spcPct val="110000"/>
              </a:lnSpc>
              <a:spcBef>
                <a:spcPts val="0"/>
              </a:spcBef>
              <a:buClr>
                <a:srgbClr val="0FCED3"/>
              </a:buClr>
              <a:buFontTx/>
              <a:buNone/>
              <a:defRPr sz="1300"/>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ject Layout">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a:xfrm>
            <a:off x="0" y="1498600"/>
            <a:ext cx="5181600" cy="4368800"/>
          </a:xfrm>
          <a:effectLst/>
        </p:spPr>
        <p:txBody>
          <a:bodyPr>
            <a:normAutofit/>
          </a:bodyPr>
          <a:lstStyle>
            <a:lvl1pPr>
              <a:defRPr sz="1400"/>
            </a:lvl1pPr>
          </a:lstStyle>
          <a:p>
            <a:endParaRPr lang="en-JM"/>
          </a:p>
        </p:txBody>
      </p:sp>
      <p:sp>
        <p:nvSpPr>
          <p:cNvPr id="2" name="Title 1"/>
          <p:cNvSpPr>
            <a:spLocks noGrp="1"/>
          </p:cNvSpPr>
          <p:nvPr>
            <p:ph type="title"/>
          </p:nvPr>
        </p:nvSpPr>
        <p:spPr>
          <a:xfrm>
            <a:off x="457200" y="584200"/>
            <a:ext cx="7620000" cy="563563"/>
          </a:xfrm>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dirty="0" smtClean="0"/>
              <a:t>PUT THE NAME OF YOUR COMPANY HERE</a:t>
            </a:r>
            <a:endParaRPr lang="en-JM" dirty="0"/>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1" name="Content Placeholder 38"/>
          <p:cNvSpPr>
            <a:spLocks noGrp="1"/>
          </p:cNvSpPr>
          <p:nvPr>
            <p:ph sz="quarter" idx="37"/>
          </p:nvPr>
        </p:nvSpPr>
        <p:spPr>
          <a:xfrm>
            <a:off x="5410200" y="1998472"/>
            <a:ext cx="2971800" cy="414528"/>
          </a:xfrm>
          <a:solidFill>
            <a:srgbClr val="0070C0"/>
          </a:solidFill>
          <a:ln>
            <a:noFill/>
          </a:ln>
        </p:spPr>
        <p:txBody>
          <a:bodyPr anchor="ctr">
            <a:noAutofit/>
          </a:bodyPr>
          <a:lstStyle>
            <a:lvl1pPr algn="l">
              <a:buNone/>
              <a:defRPr sz="1800" b="0">
                <a:solidFill>
                  <a:schemeClr val="bg1"/>
                </a:solidFill>
                <a:latin typeface="Bebas Neue" pitchFamily="34" charset="0"/>
              </a:defRPr>
            </a:lvl1pPr>
          </a:lstStyle>
          <a:p>
            <a:pPr lvl="0"/>
            <a:endParaRPr lang="en-JM" dirty="0"/>
          </a:p>
        </p:txBody>
      </p:sp>
      <p:sp>
        <p:nvSpPr>
          <p:cNvPr id="10" name="Content Placeholder 38"/>
          <p:cNvSpPr>
            <a:spLocks noGrp="1"/>
          </p:cNvSpPr>
          <p:nvPr>
            <p:ph sz="quarter" idx="36"/>
          </p:nvPr>
        </p:nvSpPr>
        <p:spPr>
          <a:xfrm>
            <a:off x="5410200" y="1524000"/>
            <a:ext cx="2438400" cy="482600"/>
          </a:xfrm>
          <a:solidFill>
            <a:schemeClr val="tx1">
              <a:lumMod val="85000"/>
              <a:lumOff val="15000"/>
            </a:schemeClr>
          </a:solidFill>
          <a:ln>
            <a:noFill/>
          </a:ln>
        </p:spPr>
        <p:txBody>
          <a:bodyPr anchor="ctr">
            <a:noAutofit/>
          </a:bodyPr>
          <a:lstStyle>
            <a:lvl1pPr algn="l">
              <a:buNone/>
              <a:defRPr sz="1800" b="0">
                <a:solidFill>
                  <a:schemeClr val="bg1"/>
                </a:solidFill>
                <a:latin typeface="Bebas Neue" pitchFamily="34" charset="0"/>
              </a:defRPr>
            </a:lvl1pPr>
          </a:lstStyle>
          <a:p>
            <a:pPr lvl="0"/>
            <a:endParaRPr lang="en-JM" dirty="0"/>
          </a:p>
        </p:txBody>
      </p:sp>
      <p:sp>
        <p:nvSpPr>
          <p:cNvPr id="17" name="Text Placeholder 13"/>
          <p:cNvSpPr>
            <a:spLocks noGrp="1"/>
          </p:cNvSpPr>
          <p:nvPr>
            <p:ph type="body" sz="quarter" idx="19"/>
          </p:nvPr>
        </p:nvSpPr>
        <p:spPr>
          <a:xfrm>
            <a:off x="5410200" y="2819400"/>
            <a:ext cx="3429000" cy="6096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300"/>
            </a:lvl1pPr>
          </a:lstStyle>
          <a:p>
            <a:pPr lvl="0"/>
            <a:endParaRPr lang="en-JM" dirty="0"/>
          </a:p>
        </p:txBody>
      </p:sp>
      <p:sp>
        <p:nvSpPr>
          <p:cNvPr id="18" name="Text Placeholder 13"/>
          <p:cNvSpPr>
            <a:spLocks noGrp="1"/>
          </p:cNvSpPr>
          <p:nvPr>
            <p:ph type="body" sz="quarter" idx="41"/>
          </p:nvPr>
        </p:nvSpPr>
        <p:spPr>
          <a:xfrm>
            <a:off x="5410200" y="3632200"/>
            <a:ext cx="3429000" cy="15240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lnSpc>
                <a:spcPct val="110000"/>
              </a:lnSpc>
              <a:spcBef>
                <a:spcPts val="0"/>
              </a:spcBef>
              <a:buNone/>
              <a:defRPr sz="1300"/>
            </a:lvl1pPr>
          </a:lstStyle>
          <a:p>
            <a:pPr lvl="0"/>
            <a:endParaRPr lang="en-JM" dirty="0"/>
          </a:p>
        </p:txBody>
      </p:sp>
      <p:sp>
        <p:nvSpPr>
          <p:cNvPr id="19" name="Text Placeholder 13"/>
          <p:cNvSpPr>
            <a:spLocks noGrp="1"/>
          </p:cNvSpPr>
          <p:nvPr>
            <p:ph type="body" sz="quarter" idx="42"/>
          </p:nvPr>
        </p:nvSpPr>
        <p:spPr>
          <a:xfrm>
            <a:off x="5410200" y="5257800"/>
            <a:ext cx="3429000" cy="609600"/>
          </a:xfr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300"/>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584200"/>
            <a:ext cx="7620000" cy="563563"/>
          </a:xfrm>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0" name="Table Placeholder 9"/>
          <p:cNvSpPr>
            <a:spLocks noGrp="1"/>
          </p:cNvSpPr>
          <p:nvPr>
            <p:ph type="tbl" sz="quarter" idx="13"/>
          </p:nvPr>
        </p:nvSpPr>
        <p:spPr>
          <a:xfrm>
            <a:off x="533400" y="2159000"/>
            <a:ext cx="7848600" cy="3048000"/>
          </a:xfrm>
        </p:spPr>
        <p:txBody>
          <a:bodyPr>
            <a:normAutofit/>
          </a:bodyPr>
          <a:lstStyle>
            <a:lvl1pPr>
              <a:defRPr sz="1400"/>
            </a:lvl1pPr>
          </a:lstStyle>
          <a:p>
            <a:endParaRPr lang="en-JM"/>
          </a:p>
        </p:txBody>
      </p:sp>
      <p:sp>
        <p:nvSpPr>
          <p:cNvPr id="12" name="Text Placeholder 11"/>
          <p:cNvSpPr>
            <a:spLocks noGrp="1"/>
          </p:cNvSpPr>
          <p:nvPr>
            <p:ph type="body" sz="quarter" idx="14"/>
          </p:nvPr>
        </p:nvSpPr>
        <p:spPr>
          <a:xfrm>
            <a:off x="457200" y="1447800"/>
            <a:ext cx="8229600" cy="381000"/>
          </a:xfrm>
        </p:spPr>
        <p:txBody>
          <a:bodyPr>
            <a:noAutofit/>
          </a:bodyPr>
          <a:lstStyle>
            <a:lvl1pPr algn="l">
              <a:buNone/>
              <a:defRPr sz="1600" b="0">
                <a:latin typeface="Bebas Neue"/>
                <a:cs typeface="Bebas Neue"/>
              </a:defRPr>
            </a:lvl1pPr>
            <a:lvl2pPr>
              <a:defRPr sz="1800" b="1"/>
            </a:lvl2pPr>
            <a:lvl3pPr>
              <a:defRPr sz="1800" b="1"/>
            </a:lvl3pPr>
            <a:lvl4pPr>
              <a:defRPr sz="1800" b="1"/>
            </a:lvl4pPr>
            <a:lvl5pPr>
              <a:defRPr sz="1800" b="1"/>
            </a:lvl5pPr>
          </a:lstStyle>
          <a:p>
            <a:pPr lvl="0"/>
            <a:endParaRPr lang="en-JM" dirty="0"/>
          </a:p>
        </p:txBody>
      </p:sp>
      <p:sp>
        <p:nvSpPr>
          <p:cNvPr id="14" name="Text Placeholder 13"/>
          <p:cNvSpPr>
            <a:spLocks noGrp="1"/>
          </p:cNvSpPr>
          <p:nvPr>
            <p:ph type="body" sz="quarter" idx="15"/>
          </p:nvPr>
        </p:nvSpPr>
        <p:spPr>
          <a:xfrm>
            <a:off x="533400" y="5359400"/>
            <a:ext cx="7924800" cy="609600"/>
          </a:xfrm>
        </p:spPr>
        <p:txBody>
          <a:bodyPr>
            <a:noAutofit/>
          </a:bodyPr>
          <a:lstStyle>
            <a:lvl1pPr>
              <a:lnSpc>
                <a:spcPct val="110000"/>
              </a:lnSpc>
              <a:spcBef>
                <a:spcPts val="0"/>
              </a:spcBef>
              <a:buNone/>
              <a:defRPr sz="1300"/>
            </a:lvl1pPr>
            <a:lvl2pPr>
              <a:defRPr sz="1600"/>
            </a:lvl2pPr>
            <a:lvl3pPr>
              <a:defRPr sz="1600"/>
            </a:lvl3pPr>
            <a:lvl4pPr>
              <a:defRPr sz="1600"/>
            </a:lvl4pPr>
            <a:lvl5pPr>
              <a:defRPr sz="1600"/>
            </a:lvl5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3600" b="0" cap="all"/>
            </a:lvl1pPr>
          </a:lstStyle>
          <a:p>
            <a:r>
              <a:rPr lang="en-US" smtClean="0"/>
              <a:t>Click to edit Master title style</a:t>
            </a:r>
            <a:endParaRPr lang="en-JM"/>
          </a:p>
        </p:txBody>
      </p:sp>
      <p:sp>
        <p:nvSpPr>
          <p:cNvPr id="3" name="Text Placeholder 2"/>
          <p:cNvSpPr>
            <a:spLocks noGrp="1"/>
          </p:cNvSpPr>
          <p:nvPr>
            <p:ph type="body" idx="1"/>
          </p:nvPr>
        </p:nvSpPr>
        <p:spPr>
          <a:xfrm>
            <a:off x="722313" y="2906713"/>
            <a:ext cx="7772400" cy="1500187"/>
          </a:xfrm>
        </p:spPr>
        <p:txBody>
          <a:bodyPr anchor="b">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6" name="Slide Number Placeholder 5"/>
          <p:cNvSpPr>
            <a:spLocks noGrp="1"/>
          </p:cNvSpPr>
          <p:nvPr>
            <p:ph type="sldNum" sz="quarter" idx="12"/>
          </p:nvPr>
        </p:nvSpPr>
        <p:spPr/>
        <p:txBody>
          <a:bodyPr/>
          <a:lstStyle/>
          <a:p>
            <a:fld id="{8DF5134D-7C6B-4A7B-B28B-A8C75F870448}" type="slidenum">
              <a:rPr lang="en-JM" smtClean="0"/>
              <a:pPr/>
              <a:t>‹#›</a:t>
            </a:fld>
            <a:endParaRPr lang="en-JM"/>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Are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21" name="Text Placeholder 20"/>
          <p:cNvSpPr>
            <a:spLocks noGrp="1"/>
          </p:cNvSpPr>
          <p:nvPr userDrawn="1">
            <p:ph type="body" sz="quarter" idx="13"/>
          </p:nvPr>
        </p:nvSpPr>
        <p:spPr>
          <a:xfrm>
            <a:off x="533400" y="1905000"/>
            <a:ext cx="3048000" cy="1219200"/>
          </a:xfrm>
        </p:spPr>
        <p:txBody>
          <a:bodyPr>
            <a:noAutofit/>
          </a:bodyPr>
          <a:lstStyle>
            <a:lvl1pPr>
              <a:lnSpc>
                <a:spcPct val="110000"/>
              </a:lnSpc>
              <a:spcBef>
                <a:spcPts val="0"/>
              </a:spcBef>
              <a:buNone/>
              <a:defRPr sz="1300"/>
            </a:lvl1pPr>
            <a:lvl2pPr>
              <a:defRPr sz="1600"/>
            </a:lvl2pPr>
            <a:lvl3pPr>
              <a:defRPr sz="1600"/>
            </a:lvl3pPr>
            <a:lvl4pPr>
              <a:defRPr sz="1600"/>
            </a:lvl4pPr>
            <a:lvl5pPr>
              <a:defRPr sz="1600"/>
            </a:lvl5pPr>
          </a:lstStyle>
          <a:p>
            <a:pPr lvl="0"/>
            <a:endParaRPr lang="en-JM" dirty="0"/>
          </a:p>
        </p:txBody>
      </p:sp>
      <p:sp>
        <p:nvSpPr>
          <p:cNvPr id="22" name="Text Placeholder 20"/>
          <p:cNvSpPr>
            <a:spLocks noGrp="1"/>
          </p:cNvSpPr>
          <p:nvPr userDrawn="1">
            <p:ph type="body" sz="quarter" idx="14"/>
          </p:nvPr>
        </p:nvSpPr>
        <p:spPr>
          <a:xfrm>
            <a:off x="4343400" y="1905000"/>
            <a:ext cx="3048000" cy="1219200"/>
          </a:xfrm>
        </p:spPr>
        <p:txBody>
          <a:bodyPr>
            <a:noAutofit/>
          </a:bodyPr>
          <a:lstStyle>
            <a:lvl1pPr>
              <a:lnSpc>
                <a:spcPct val="110000"/>
              </a:lnSpc>
              <a:spcBef>
                <a:spcPts val="0"/>
              </a:spcBef>
              <a:buNone/>
              <a:defRPr sz="1300"/>
            </a:lvl1pPr>
            <a:lvl2pPr>
              <a:defRPr sz="1600"/>
            </a:lvl2pPr>
            <a:lvl3pPr>
              <a:defRPr sz="1600"/>
            </a:lvl3pPr>
            <a:lvl4pPr>
              <a:defRPr sz="1600"/>
            </a:lvl4pPr>
            <a:lvl5pPr>
              <a:defRPr sz="1600"/>
            </a:lvl5pPr>
          </a:lstStyle>
          <a:p>
            <a:pPr lvl="0"/>
            <a:endParaRPr lang="en-JM" dirty="0"/>
          </a:p>
        </p:txBody>
      </p:sp>
      <p:sp>
        <p:nvSpPr>
          <p:cNvPr id="23" name="Text Placeholder 20"/>
          <p:cNvSpPr>
            <a:spLocks noGrp="1"/>
          </p:cNvSpPr>
          <p:nvPr userDrawn="1">
            <p:ph type="body" sz="quarter" idx="15"/>
          </p:nvPr>
        </p:nvSpPr>
        <p:spPr>
          <a:xfrm>
            <a:off x="533400" y="4343400"/>
            <a:ext cx="3048000" cy="1219200"/>
          </a:xfrm>
        </p:spPr>
        <p:txBody>
          <a:bodyPr>
            <a:noAutofit/>
          </a:bodyPr>
          <a:lstStyle>
            <a:lvl1pPr>
              <a:lnSpc>
                <a:spcPct val="110000"/>
              </a:lnSpc>
              <a:spcBef>
                <a:spcPts val="0"/>
              </a:spcBef>
              <a:buNone/>
              <a:defRPr sz="1300"/>
            </a:lvl1pPr>
            <a:lvl2pPr>
              <a:defRPr sz="1600"/>
            </a:lvl2pPr>
            <a:lvl3pPr>
              <a:defRPr sz="1600"/>
            </a:lvl3pPr>
            <a:lvl4pPr>
              <a:defRPr sz="1600"/>
            </a:lvl4pPr>
            <a:lvl5pPr>
              <a:defRPr sz="1600"/>
            </a:lvl5pPr>
          </a:lstStyle>
          <a:p>
            <a:pPr lvl="0"/>
            <a:endParaRPr lang="en-JM" dirty="0"/>
          </a:p>
        </p:txBody>
      </p:sp>
      <p:sp>
        <p:nvSpPr>
          <p:cNvPr id="24" name="Text Placeholder 20"/>
          <p:cNvSpPr>
            <a:spLocks noGrp="1"/>
          </p:cNvSpPr>
          <p:nvPr userDrawn="1">
            <p:ph type="body" sz="quarter" idx="16"/>
          </p:nvPr>
        </p:nvSpPr>
        <p:spPr>
          <a:xfrm>
            <a:off x="4343400" y="4343400"/>
            <a:ext cx="3048000" cy="1219200"/>
          </a:xfrm>
        </p:spPr>
        <p:txBody>
          <a:bodyPr>
            <a:noAutofit/>
          </a:bodyPr>
          <a:lstStyle>
            <a:lvl1pPr>
              <a:lnSpc>
                <a:spcPct val="110000"/>
              </a:lnSpc>
              <a:spcBef>
                <a:spcPts val="0"/>
              </a:spcBef>
              <a:buNone/>
              <a:defRPr sz="1300"/>
            </a:lvl1pPr>
            <a:lvl2pPr>
              <a:defRPr sz="1600"/>
            </a:lvl2pPr>
            <a:lvl3pPr>
              <a:defRPr sz="1600"/>
            </a:lvl3pPr>
            <a:lvl4pPr>
              <a:defRPr sz="1600"/>
            </a:lvl4pPr>
            <a:lvl5pPr>
              <a:defRPr sz="1600"/>
            </a:lvl5pPr>
          </a:lstStyle>
          <a:p>
            <a:pPr lvl="0"/>
            <a:endParaRPr lang="en-JM" dirty="0"/>
          </a:p>
        </p:txBody>
      </p:sp>
      <p:sp>
        <p:nvSpPr>
          <p:cNvPr id="26" name="Text Placeholder 25"/>
          <p:cNvSpPr>
            <a:spLocks noGrp="1"/>
          </p:cNvSpPr>
          <p:nvPr userDrawn="1">
            <p:ph type="body" sz="quarter" idx="17"/>
          </p:nvPr>
        </p:nvSpPr>
        <p:spPr>
          <a:xfrm>
            <a:off x="533400" y="1498600"/>
            <a:ext cx="2438400" cy="320040"/>
          </a:xfrm>
          <a:solidFill>
            <a:srgbClr val="0070C0"/>
          </a:solidFill>
          <a:ln>
            <a:noFill/>
          </a:ln>
        </p:spPr>
        <p:txBody>
          <a:bodyPr>
            <a:noAutofit/>
          </a:bodyPr>
          <a:lstStyle>
            <a:lvl1pPr>
              <a:buNone/>
              <a:defRPr sz="1700" b="0">
                <a:solidFill>
                  <a:schemeClr val="bg1"/>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27" name="Text Placeholder 25"/>
          <p:cNvSpPr>
            <a:spLocks noGrp="1"/>
          </p:cNvSpPr>
          <p:nvPr userDrawn="1">
            <p:ph type="body" sz="quarter" idx="18"/>
          </p:nvPr>
        </p:nvSpPr>
        <p:spPr>
          <a:xfrm>
            <a:off x="4343400" y="1498600"/>
            <a:ext cx="2514600" cy="320040"/>
          </a:xfrm>
          <a:solidFill>
            <a:srgbClr val="0070C0"/>
          </a:solidFill>
          <a:ln>
            <a:noFill/>
          </a:ln>
        </p:spPr>
        <p:txBody>
          <a:bodyPr>
            <a:noAutofit/>
          </a:bodyPr>
          <a:lstStyle>
            <a:lvl1pPr>
              <a:buNone/>
              <a:defRPr sz="1700" b="0">
                <a:solidFill>
                  <a:schemeClr val="bg1"/>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29" name="Text Placeholder 25"/>
          <p:cNvSpPr>
            <a:spLocks noGrp="1"/>
          </p:cNvSpPr>
          <p:nvPr userDrawn="1">
            <p:ph type="body" sz="quarter" idx="20"/>
          </p:nvPr>
        </p:nvSpPr>
        <p:spPr>
          <a:xfrm>
            <a:off x="533400" y="3962400"/>
            <a:ext cx="2590800" cy="320040"/>
          </a:xfrm>
          <a:solidFill>
            <a:srgbClr val="0070C0"/>
          </a:solidFill>
          <a:ln>
            <a:noFill/>
          </a:ln>
        </p:spPr>
        <p:txBody>
          <a:bodyPr>
            <a:noAutofit/>
          </a:bodyPr>
          <a:lstStyle>
            <a:lvl1pPr>
              <a:buNone/>
              <a:defRPr sz="1700" b="0">
                <a:solidFill>
                  <a:schemeClr val="bg1"/>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
        <p:nvSpPr>
          <p:cNvPr id="28" name="Text Placeholder 25"/>
          <p:cNvSpPr>
            <a:spLocks noGrp="1"/>
          </p:cNvSpPr>
          <p:nvPr userDrawn="1">
            <p:ph type="body" sz="quarter" idx="19"/>
          </p:nvPr>
        </p:nvSpPr>
        <p:spPr>
          <a:xfrm>
            <a:off x="4343400" y="3962400"/>
            <a:ext cx="2514600" cy="320040"/>
          </a:xfrm>
          <a:solidFill>
            <a:srgbClr val="0070C0"/>
          </a:solidFill>
          <a:ln>
            <a:noFill/>
          </a:ln>
        </p:spPr>
        <p:txBody>
          <a:bodyPr>
            <a:noAutofit/>
          </a:bodyPr>
          <a:lstStyle>
            <a:lvl1pPr>
              <a:buNone/>
              <a:defRPr sz="1700" b="0">
                <a:solidFill>
                  <a:schemeClr val="bg1"/>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9" name="Picture Placeholder 8"/>
          <p:cNvSpPr>
            <a:spLocks noGrp="1"/>
          </p:cNvSpPr>
          <p:nvPr>
            <p:ph type="pic" sz="quarter" idx="13"/>
          </p:nvPr>
        </p:nvSpPr>
        <p:spPr>
          <a:xfrm>
            <a:off x="533400" y="2159000"/>
            <a:ext cx="4343400" cy="3302000"/>
          </a:xfrm>
          <a:ln w="38100">
            <a:solidFill>
              <a:schemeClr val="bg1"/>
            </a:solidFill>
            <a:miter lim="800000"/>
          </a:ln>
          <a:effectLst/>
        </p:spPr>
        <p:txBody>
          <a:bodyPr>
            <a:normAutofit/>
          </a:bodyPr>
          <a:lstStyle>
            <a:lvl1pPr>
              <a:defRPr sz="1400"/>
            </a:lvl1pPr>
          </a:lstStyle>
          <a:p>
            <a:endParaRPr lang="en-JM"/>
          </a:p>
        </p:txBody>
      </p:sp>
      <p:sp>
        <p:nvSpPr>
          <p:cNvPr id="11" name="Text Placeholder 10"/>
          <p:cNvSpPr>
            <a:spLocks noGrp="1"/>
          </p:cNvSpPr>
          <p:nvPr>
            <p:ph type="body" sz="quarter" idx="14"/>
          </p:nvPr>
        </p:nvSpPr>
        <p:spPr>
          <a:xfrm>
            <a:off x="457200" y="1346200"/>
            <a:ext cx="8077200" cy="457200"/>
          </a:xfrm>
        </p:spPr>
        <p:txBody>
          <a:bodyPr>
            <a:noAutofit/>
          </a:bodyPr>
          <a:lstStyle>
            <a:lvl1pPr>
              <a:lnSpc>
                <a:spcPct val="110000"/>
              </a:lnSpc>
              <a:spcBef>
                <a:spcPts val="0"/>
              </a:spcBef>
              <a:buNone/>
              <a:defRPr sz="1400">
                <a:solidFill>
                  <a:schemeClr val="tx1">
                    <a:lumMod val="65000"/>
                    <a:lumOff val="35000"/>
                  </a:schemeClr>
                </a:solidFill>
              </a:defRPr>
            </a:lvl1pPr>
            <a:lvl2pPr>
              <a:defRPr sz="1600"/>
            </a:lvl2pPr>
            <a:lvl3pPr>
              <a:defRPr sz="1600"/>
            </a:lvl3pPr>
            <a:lvl4pPr>
              <a:defRPr sz="1600"/>
            </a:lvl4pPr>
            <a:lvl5pPr>
              <a:defRPr sz="1600"/>
            </a:lvl5pPr>
          </a:lstStyle>
          <a:p>
            <a:pPr lvl="0"/>
            <a:endParaRPr lang="en-JM" dirty="0"/>
          </a:p>
        </p:txBody>
      </p:sp>
      <p:sp>
        <p:nvSpPr>
          <p:cNvPr id="8" name="Text Placeholder 7"/>
          <p:cNvSpPr>
            <a:spLocks noGrp="1"/>
          </p:cNvSpPr>
          <p:nvPr>
            <p:ph type="body" sz="quarter" idx="15"/>
          </p:nvPr>
        </p:nvSpPr>
        <p:spPr>
          <a:xfrm>
            <a:off x="6172200" y="2311400"/>
            <a:ext cx="2438400" cy="406400"/>
          </a:xfrm>
        </p:spPr>
        <p:txBody>
          <a:bodyPr>
            <a:normAutofit/>
          </a:bodyPr>
          <a:lstStyle>
            <a:lvl1pPr>
              <a:buNone/>
              <a:defRPr sz="1300"/>
            </a:lvl1pPr>
          </a:lstStyle>
          <a:p>
            <a:pPr lvl="0"/>
            <a:endParaRPr lang="en-JM" dirty="0"/>
          </a:p>
        </p:txBody>
      </p:sp>
      <p:sp>
        <p:nvSpPr>
          <p:cNvPr id="10" name="Text Placeholder 7"/>
          <p:cNvSpPr>
            <a:spLocks noGrp="1"/>
          </p:cNvSpPr>
          <p:nvPr>
            <p:ph type="body" sz="quarter" idx="16"/>
          </p:nvPr>
        </p:nvSpPr>
        <p:spPr>
          <a:xfrm>
            <a:off x="6172200" y="2717800"/>
            <a:ext cx="2438400" cy="406400"/>
          </a:xfrm>
        </p:spPr>
        <p:txBody>
          <a:bodyPr>
            <a:normAutofit/>
          </a:bodyPr>
          <a:lstStyle>
            <a:lvl1pPr>
              <a:buNone/>
              <a:defRPr sz="1300"/>
            </a:lvl1pPr>
          </a:lstStyle>
          <a:p>
            <a:pPr lvl="0"/>
            <a:endParaRPr lang="en-JM" dirty="0"/>
          </a:p>
        </p:txBody>
      </p:sp>
      <p:sp>
        <p:nvSpPr>
          <p:cNvPr id="12" name="Text Placeholder 7"/>
          <p:cNvSpPr>
            <a:spLocks noGrp="1"/>
          </p:cNvSpPr>
          <p:nvPr>
            <p:ph type="body" sz="quarter" idx="17"/>
          </p:nvPr>
        </p:nvSpPr>
        <p:spPr>
          <a:xfrm>
            <a:off x="6172200" y="3124200"/>
            <a:ext cx="2438400" cy="406400"/>
          </a:xfrm>
        </p:spPr>
        <p:txBody>
          <a:bodyPr>
            <a:normAutofit/>
          </a:bodyPr>
          <a:lstStyle>
            <a:lvl1pPr>
              <a:buNone/>
              <a:defRPr sz="1300"/>
            </a:lvl1pPr>
          </a:lstStyle>
          <a:p>
            <a:pPr lvl="0"/>
            <a:endParaRPr lang="en-JM" dirty="0"/>
          </a:p>
        </p:txBody>
      </p:sp>
      <p:sp>
        <p:nvSpPr>
          <p:cNvPr id="13" name="Text Placeholder 7"/>
          <p:cNvSpPr>
            <a:spLocks noGrp="1"/>
          </p:cNvSpPr>
          <p:nvPr>
            <p:ph type="body" sz="quarter" idx="18"/>
          </p:nvPr>
        </p:nvSpPr>
        <p:spPr>
          <a:xfrm>
            <a:off x="6172200" y="3530600"/>
            <a:ext cx="2438400" cy="406400"/>
          </a:xfrm>
        </p:spPr>
        <p:txBody>
          <a:bodyPr>
            <a:normAutofit/>
          </a:bodyPr>
          <a:lstStyle>
            <a:lvl1pPr>
              <a:buNone/>
              <a:defRPr sz="1300"/>
            </a:lvl1pPr>
          </a:lstStyle>
          <a:p>
            <a:pPr lvl="0"/>
            <a:endParaRPr lang="en-JM" dirty="0"/>
          </a:p>
        </p:txBody>
      </p:sp>
      <p:sp>
        <p:nvSpPr>
          <p:cNvPr id="14" name="Text Placeholder 7"/>
          <p:cNvSpPr>
            <a:spLocks noGrp="1"/>
          </p:cNvSpPr>
          <p:nvPr>
            <p:ph type="body" sz="quarter" idx="19"/>
          </p:nvPr>
        </p:nvSpPr>
        <p:spPr>
          <a:xfrm>
            <a:off x="5867400" y="4241800"/>
            <a:ext cx="2743200" cy="406400"/>
          </a:xfrm>
        </p:spPr>
        <p:txBody>
          <a:bodyPr>
            <a:normAutofit/>
          </a:bodyPr>
          <a:lstStyle>
            <a:lvl1pPr>
              <a:buNone/>
              <a:defRPr sz="1300"/>
            </a:lvl1pPr>
          </a:lstStyle>
          <a:p>
            <a:pPr lvl="0"/>
            <a:endParaRPr lang="en-JM" dirty="0"/>
          </a:p>
        </p:txBody>
      </p:sp>
      <p:sp>
        <p:nvSpPr>
          <p:cNvPr id="15" name="Text Placeholder 7"/>
          <p:cNvSpPr>
            <a:spLocks noGrp="1"/>
          </p:cNvSpPr>
          <p:nvPr>
            <p:ph type="body" sz="quarter" idx="20"/>
          </p:nvPr>
        </p:nvSpPr>
        <p:spPr>
          <a:xfrm>
            <a:off x="5867400" y="4648200"/>
            <a:ext cx="2743200" cy="406400"/>
          </a:xfrm>
        </p:spPr>
        <p:txBody>
          <a:bodyPr>
            <a:normAutofit/>
          </a:bodyPr>
          <a:lstStyle>
            <a:lvl1pPr>
              <a:buNone/>
              <a:defRPr sz="1300"/>
            </a:lvl1pPr>
          </a:lstStyle>
          <a:p>
            <a:pPr lvl="0"/>
            <a:endParaRPr lang="en-JM" dirty="0"/>
          </a:p>
        </p:txBody>
      </p:sp>
      <p:sp>
        <p:nvSpPr>
          <p:cNvPr id="16" name="Text Placeholder 7"/>
          <p:cNvSpPr>
            <a:spLocks noGrp="1"/>
          </p:cNvSpPr>
          <p:nvPr>
            <p:ph type="body" sz="quarter" idx="21"/>
          </p:nvPr>
        </p:nvSpPr>
        <p:spPr>
          <a:xfrm>
            <a:off x="5105400" y="2311400"/>
            <a:ext cx="990600" cy="406400"/>
          </a:xfrm>
        </p:spPr>
        <p:txBody>
          <a:bodyPr>
            <a:normAutofit/>
          </a:bodyPr>
          <a:lstStyle>
            <a:lvl1pPr algn="r">
              <a:buNone/>
              <a:defRPr sz="1600">
                <a:solidFill>
                  <a:srgbClr val="0070C0"/>
                </a:solidFill>
                <a:latin typeface="Bebas Neue" pitchFamily="34" charset="0"/>
              </a:defRPr>
            </a:lvl1pPr>
          </a:lstStyle>
          <a:p>
            <a:pPr lvl="0"/>
            <a:endParaRPr lang="en-JM" dirty="0"/>
          </a:p>
        </p:txBody>
      </p:sp>
      <p:sp>
        <p:nvSpPr>
          <p:cNvPr id="17" name="Text Placeholder 7"/>
          <p:cNvSpPr>
            <a:spLocks noGrp="1"/>
          </p:cNvSpPr>
          <p:nvPr>
            <p:ph type="body" sz="quarter" idx="22"/>
          </p:nvPr>
        </p:nvSpPr>
        <p:spPr>
          <a:xfrm>
            <a:off x="5105400" y="2717800"/>
            <a:ext cx="990600" cy="406400"/>
          </a:xfrm>
        </p:spPr>
        <p:txBody>
          <a:bodyPr>
            <a:normAutofit/>
          </a:bodyPr>
          <a:lstStyle>
            <a:lvl1pPr algn="r">
              <a:buNone/>
              <a:defRPr sz="1600">
                <a:solidFill>
                  <a:srgbClr val="0070C0"/>
                </a:solidFill>
                <a:latin typeface="Bebas Neue" pitchFamily="34" charset="0"/>
              </a:defRPr>
            </a:lvl1pPr>
          </a:lstStyle>
          <a:p>
            <a:pPr lvl="0"/>
            <a:endParaRPr lang="en-JM" dirty="0"/>
          </a:p>
        </p:txBody>
      </p:sp>
      <p:sp>
        <p:nvSpPr>
          <p:cNvPr id="18" name="Text Placeholder 7"/>
          <p:cNvSpPr>
            <a:spLocks noGrp="1"/>
          </p:cNvSpPr>
          <p:nvPr>
            <p:ph type="body" sz="quarter" idx="23"/>
          </p:nvPr>
        </p:nvSpPr>
        <p:spPr>
          <a:xfrm>
            <a:off x="5105400" y="3124200"/>
            <a:ext cx="990600" cy="406400"/>
          </a:xfrm>
        </p:spPr>
        <p:txBody>
          <a:bodyPr>
            <a:normAutofit/>
          </a:bodyPr>
          <a:lstStyle>
            <a:lvl1pPr algn="r">
              <a:buNone/>
              <a:defRPr sz="1600">
                <a:solidFill>
                  <a:srgbClr val="0070C0"/>
                </a:solidFill>
                <a:latin typeface="Bebas Neue" pitchFamily="34" charset="0"/>
              </a:defRPr>
            </a:lvl1pPr>
          </a:lstStyle>
          <a:p>
            <a:pPr lvl="0"/>
            <a:endParaRPr lang="en-JM" dirty="0"/>
          </a:p>
        </p:txBody>
      </p:sp>
      <p:sp>
        <p:nvSpPr>
          <p:cNvPr id="19" name="Text Placeholder 7"/>
          <p:cNvSpPr>
            <a:spLocks noGrp="1"/>
          </p:cNvSpPr>
          <p:nvPr>
            <p:ph type="body" sz="quarter" idx="24"/>
          </p:nvPr>
        </p:nvSpPr>
        <p:spPr>
          <a:xfrm>
            <a:off x="5105400" y="3530600"/>
            <a:ext cx="990600" cy="406400"/>
          </a:xfrm>
        </p:spPr>
        <p:txBody>
          <a:bodyPr>
            <a:normAutofit/>
          </a:bodyPr>
          <a:lstStyle>
            <a:lvl1pPr algn="r">
              <a:buNone/>
              <a:defRPr sz="1600">
                <a:solidFill>
                  <a:srgbClr val="0070C0"/>
                </a:solidFill>
                <a:latin typeface="Bebas Neue" pitchFamily="34" charset="0"/>
              </a:defRPr>
            </a:lvl1pPr>
          </a:lstStyle>
          <a:p>
            <a:pPr lvl="0"/>
            <a:endParaRPr lang="en-JM"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83400"/>
          </a:xfrm>
          <a:prstGeom prst="rect">
            <a:avLst/>
          </a:prstGeom>
        </p:spPr>
      </p:pic>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2" name="Text Placeholder 8"/>
          <p:cNvSpPr>
            <a:spLocks noGrp="1"/>
          </p:cNvSpPr>
          <p:nvPr>
            <p:ph type="body" sz="quarter" idx="13"/>
          </p:nvPr>
        </p:nvSpPr>
        <p:spPr>
          <a:xfrm>
            <a:off x="381000" y="2209800"/>
            <a:ext cx="8153400" cy="1625600"/>
          </a:xfrm>
        </p:spPr>
        <p:txBody>
          <a:bodyPr>
            <a:normAutofit/>
          </a:bodyPr>
          <a:lstStyle>
            <a:lvl1pPr algn="l">
              <a:buNone/>
              <a:defRPr sz="7200">
                <a:latin typeface="Bebas Neue" pitchFamily="34" charset="0"/>
              </a:defRPr>
            </a:lvl1pPr>
          </a:lstStyle>
          <a:p>
            <a:pPr lvl="0"/>
            <a:endParaRPr lang="en-JM" dirty="0"/>
          </a:p>
        </p:txBody>
      </p:sp>
      <p:sp>
        <p:nvSpPr>
          <p:cNvPr id="16" name="Text Placeholder 10"/>
          <p:cNvSpPr>
            <a:spLocks noGrp="1"/>
          </p:cNvSpPr>
          <p:nvPr>
            <p:ph type="body" sz="quarter" idx="14"/>
          </p:nvPr>
        </p:nvSpPr>
        <p:spPr>
          <a:xfrm>
            <a:off x="457200" y="3937000"/>
            <a:ext cx="6477000" cy="762000"/>
          </a:xfrm>
        </p:spPr>
        <p:txBody>
          <a:bodyPr>
            <a:noAutofit/>
          </a:bodyPr>
          <a:lstStyle>
            <a:lvl1pPr algn="l">
              <a:buNone/>
              <a:defRPr sz="1600"/>
            </a:lvl1pPr>
            <a:lvl2pPr>
              <a:defRPr sz="1800"/>
            </a:lvl2pPr>
            <a:lvl3pPr>
              <a:defRPr sz="1800"/>
            </a:lvl3pPr>
            <a:lvl4pPr>
              <a:defRPr sz="1800"/>
            </a:lvl4pPr>
            <a:lvl5pPr>
              <a:defRPr sz="1800"/>
            </a:lvl5pPr>
          </a:lstStyle>
          <a:p>
            <a:pPr lvl="0"/>
            <a:endParaRPr lang="en-JM" dirty="0"/>
          </a:p>
        </p:txBody>
      </p:sp>
      <p:sp>
        <p:nvSpPr>
          <p:cNvPr id="17" name="Rectangle 16"/>
          <p:cNvSpPr/>
          <p:nvPr userDrawn="1"/>
        </p:nvSpPr>
        <p:spPr>
          <a:xfrm>
            <a:off x="0" y="2260600"/>
            <a:ext cx="228600" cy="1727200"/>
          </a:xfrm>
          <a:prstGeom prst="rect">
            <a:avLst/>
          </a:pr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600" dirty="0">
              <a:solidFill>
                <a:schemeClr val="tx1">
                  <a:lumMod val="95000"/>
                  <a:lumOff val="5000"/>
                </a:schemeClr>
              </a:solidFill>
              <a:latin typeface="Bebas Neue" pitchFamily="34" charset="0"/>
            </a:endParaRPr>
          </a:p>
        </p:txBody>
      </p:sp>
      <p:cxnSp>
        <p:nvCxnSpPr>
          <p:cNvPr id="18" name="Straight Connector 17"/>
          <p:cNvCxnSpPr/>
          <p:nvPr userDrawn="1"/>
        </p:nvCxnSpPr>
        <p:spPr bwMode="auto">
          <a:xfrm>
            <a:off x="0" y="3062816"/>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bwMode="auto">
          <a:xfrm>
            <a:off x="0" y="3124200"/>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83400"/>
          </a:xfrm>
          <a:prstGeom prst="rect">
            <a:avLst/>
          </a:prstGeom>
        </p:spPr>
      </p:pic>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9" name="Text Placeholder 8"/>
          <p:cNvSpPr>
            <a:spLocks noGrp="1"/>
          </p:cNvSpPr>
          <p:nvPr>
            <p:ph type="body" sz="quarter" idx="13"/>
          </p:nvPr>
        </p:nvSpPr>
        <p:spPr>
          <a:xfrm>
            <a:off x="381000" y="2209800"/>
            <a:ext cx="8153400" cy="1625600"/>
          </a:xfrm>
        </p:spPr>
        <p:txBody>
          <a:bodyPr>
            <a:normAutofit/>
          </a:bodyPr>
          <a:lstStyle>
            <a:lvl1pPr algn="l">
              <a:buNone/>
              <a:defRPr sz="7200">
                <a:latin typeface="Bebas Neue" pitchFamily="34" charset="0"/>
              </a:defRPr>
            </a:lvl1pPr>
          </a:lstStyle>
          <a:p>
            <a:pPr lvl="0"/>
            <a:endParaRPr lang="en-JM" dirty="0"/>
          </a:p>
        </p:txBody>
      </p:sp>
      <p:sp>
        <p:nvSpPr>
          <p:cNvPr id="11" name="Text Placeholder 10"/>
          <p:cNvSpPr>
            <a:spLocks noGrp="1"/>
          </p:cNvSpPr>
          <p:nvPr>
            <p:ph type="body" sz="quarter" idx="14"/>
          </p:nvPr>
        </p:nvSpPr>
        <p:spPr>
          <a:xfrm>
            <a:off x="457200" y="3937000"/>
            <a:ext cx="6477000" cy="762000"/>
          </a:xfrm>
        </p:spPr>
        <p:txBody>
          <a:bodyPr>
            <a:noAutofit/>
          </a:bodyPr>
          <a:lstStyle>
            <a:lvl1pPr algn="l">
              <a:buNone/>
              <a:defRPr sz="1600"/>
            </a:lvl1pPr>
            <a:lvl2pPr>
              <a:defRPr sz="1800"/>
            </a:lvl2pPr>
            <a:lvl3pPr>
              <a:defRPr sz="1800"/>
            </a:lvl3pPr>
            <a:lvl4pPr>
              <a:defRPr sz="1800"/>
            </a:lvl4pPr>
            <a:lvl5pPr>
              <a:defRPr sz="1800"/>
            </a:lvl5pPr>
          </a:lstStyle>
          <a:p>
            <a:pPr lvl="0"/>
            <a:endParaRPr lang="en-JM" dirty="0"/>
          </a:p>
        </p:txBody>
      </p:sp>
      <p:sp>
        <p:nvSpPr>
          <p:cNvPr id="15" name="Rectangle 14"/>
          <p:cNvSpPr/>
          <p:nvPr userDrawn="1"/>
        </p:nvSpPr>
        <p:spPr>
          <a:xfrm>
            <a:off x="0" y="2260600"/>
            <a:ext cx="228600" cy="1727200"/>
          </a:xfrm>
          <a:prstGeom prst="rect">
            <a:avLst/>
          </a:pr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600" dirty="0">
              <a:solidFill>
                <a:schemeClr val="tx1">
                  <a:lumMod val="95000"/>
                  <a:lumOff val="5000"/>
                </a:schemeClr>
              </a:solidFill>
              <a:latin typeface="Bebas Neue" pitchFamily="34" charset="0"/>
            </a:endParaRPr>
          </a:p>
        </p:txBody>
      </p:sp>
      <p:cxnSp>
        <p:nvCxnSpPr>
          <p:cNvPr id="13" name="Straight Connector 12"/>
          <p:cNvCxnSpPr/>
          <p:nvPr userDrawn="1"/>
        </p:nvCxnSpPr>
        <p:spPr bwMode="auto">
          <a:xfrm>
            <a:off x="0" y="3062816"/>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auto">
          <a:xfrm>
            <a:off x="0" y="3124200"/>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hlinkClick r:id="" action="ppaction://hlinkshowjump?jump=nextslide" highlightClick="1"/>
          </p:cNvPr>
          <p:cNvSpPr/>
          <p:nvPr userDrawn="1"/>
        </p:nvSpPr>
        <p:spPr>
          <a:xfrm>
            <a:off x="8382000" y="6248400"/>
            <a:ext cx="365760" cy="36576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400" b="1" dirty="0">
              <a:solidFill>
                <a:schemeClr val="bg1">
                  <a:lumMod val="75000"/>
                </a:schemeClr>
              </a:solidFill>
            </a:endParaRPr>
          </a:p>
        </p:txBody>
      </p:sp>
      <p:sp>
        <p:nvSpPr>
          <p:cNvPr id="22" name="Oval 21">
            <a:hlinkClick r:id="" action="ppaction://hlinkshowjump?jump=previousslide" highlightClick="1"/>
          </p:cNvPr>
          <p:cNvSpPr/>
          <p:nvPr userDrawn="1"/>
        </p:nvSpPr>
        <p:spPr>
          <a:xfrm>
            <a:off x="7924800" y="6248400"/>
            <a:ext cx="365760" cy="36576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400" b="1" dirty="0">
              <a:solidFill>
                <a:schemeClr val="bg1">
                  <a:lumMod val="75000"/>
                </a:schemeClr>
              </a:solidFill>
            </a:endParaRPr>
          </a:p>
        </p:txBody>
      </p:sp>
      <p:sp>
        <p:nvSpPr>
          <p:cNvPr id="23" name="Chevron 22"/>
          <p:cNvSpPr/>
          <p:nvPr userDrawn="1"/>
        </p:nvSpPr>
        <p:spPr>
          <a:xfrm flipH="1">
            <a:off x="8066532" y="6364224"/>
            <a:ext cx="82296" cy="134112"/>
          </a:xfrm>
          <a:prstGeom prst="chevron">
            <a:avLst>
              <a:gd name="adj" fmla="val 79255"/>
            </a:avLst>
          </a:prstGeom>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solidFill>
                <a:schemeClr val="tx1"/>
              </a:solidFill>
            </a:endParaRPr>
          </a:p>
        </p:txBody>
      </p:sp>
      <p:sp>
        <p:nvSpPr>
          <p:cNvPr id="24" name="Chevron 23"/>
          <p:cNvSpPr/>
          <p:nvPr userDrawn="1"/>
        </p:nvSpPr>
        <p:spPr>
          <a:xfrm>
            <a:off x="8523732" y="6364224"/>
            <a:ext cx="82296" cy="134112"/>
          </a:xfrm>
          <a:prstGeom prst="chevron">
            <a:avLst>
              <a:gd name="adj" fmla="val 79255"/>
            </a:avLst>
          </a:prstGeom>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solidFill>
                <a:schemeClr val="tx1"/>
              </a:solidFill>
            </a:endParaRPr>
          </a:p>
        </p:txBody>
      </p:sp>
    </p:spTree>
    <p:extLst>
      <p:ext uri="{BB962C8B-B14F-4D97-AF65-F5344CB8AC3E}">
        <p14:creationId xmlns:p14="http://schemas.microsoft.com/office/powerpoint/2010/main" val="2177713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3" name="Content Placeholder 2"/>
          <p:cNvSpPr>
            <a:spLocks noGrp="1"/>
          </p:cNvSpPr>
          <p:nvPr>
            <p:ph sz="half" idx="1"/>
          </p:nvPr>
        </p:nvSpPr>
        <p:spPr>
          <a:xfrm>
            <a:off x="457200" y="1397000"/>
            <a:ext cx="4038600" cy="452596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Content Placeholder 3"/>
          <p:cNvSpPr>
            <a:spLocks noGrp="1"/>
          </p:cNvSpPr>
          <p:nvPr>
            <p:ph sz="half" idx="2"/>
          </p:nvPr>
        </p:nvSpPr>
        <p:spPr>
          <a:xfrm>
            <a:off x="4648200" y="1397000"/>
            <a:ext cx="4038600" cy="452596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6" name="Footer Placeholder 5"/>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7" name="Slide Number Placeholder 6"/>
          <p:cNvSpPr>
            <a:spLocks noGrp="1"/>
          </p:cNvSpPr>
          <p:nvPr>
            <p:ph type="sldNum" sz="quarter" idx="12"/>
          </p:nvPr>
        </p:nvSpPr>
        <p:spPr/>
        <p:txBody>
          <a:bodyPr/>
          <a:lstStyle/>
          <a:p>
            <a:fld id="{8DF5134D-7C6B-4A7B-B28B-A8C75F870448}" type="slidenum">
              <a:rPr lang="en-JM" smtClean="0"/>
              <a:pPr/>
              <a:t>‹#›</a:t>
            </a:fld>
            <a:endParaRPr lang="en-JM"/>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JM"/>
          </a:p>
        </p:txBody>
      </p:sp>
      <p:sp>
        <p:nvSpPr>
          <p:cNvPr id="3" name="Text Placeholder 2"/>
          <p:cNvSpPr>
            <a:spLocks noGrp="1"/>
          </p:cNvSpPr>
          <p:nvPr>
            <p:ph type="body" idx="1"/>
          </p:nvPr>
        </p:nvSpPr>
        <p:spPr>
          <a:xfrm>
            <a:off x="457200" y="1295400"/>
            <a:ext cx="4040188" cy="639763"/>
          </a:xfrm>
        </p:spPr>
        <p:txBody>
          <a:bodyPr anchor="b">
            <a:normAutofit/>
          </a:bodyPr>
          <a:lstStyle>
            <a:lvl1pPr marL="0" indent="0">
              <a:buNone/>
              <a:defRPr sz="2000" b="0">
                <a:solidFill>
                  <a:srgbClr val="0070C0"/>
                </a:solidFill>
                <a:latin typeface="Bebas Neue"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935161"/>
            <a:ext cx="4040188" cy="3951288"/>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ext Placeholder 4"/>
          <p:cNvSpPr>
            <a:spLocks noGrp="1"/>
          </p:cNvSpPr>
          <p:nvPr>
            <p:ph type="body" sz="quarter" idx="3"/>
          </p:nvPr>
        </p:nvSpPr>
        <p:spPr>
          <a:xfrm>
            <a:off x="4645029" y="1295400"/>
            <a:ext cx="4041775" cy="639763"/>
          </a:xfrm>
        </p:spPr>
        <p:txBody>
          <a:bodyPr anchor="b">
            <a:normAutofit/>
          </a:bodyPr>
          <a:lstStyle>
            <a:lvl1pPr marL="0" indent="0">
              <a:buNone/>
              <a:defRPr sz="2000" b="0">
                <a:solidFill>
                  <a:srgbClr val="0070C0"/>
                </a:solidFill>
                <a:latin typeface="Bebas Neue"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9" y="1935161"/>
            <a:ext cx="4041775" cy="3951288"/>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8" name="Footer Placeholder 7"/>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9" name="Slide Number Placeholder 8"/>
          <p:cNvSpPr>
            <a:spLocks noGrp="1"/>
          </p:cNvSpPr>
          <p:nvPr>
            <p:ph type="sldNum" sz="quarter" idx="12"/>
          </p:nvPr>
        </p:nvSpPr>
        <p:spPr/>
        <p:txBody>
          <a:bodyPr/>
          <a:lstStyle/>
          <a:p>
            <a:fld id="{8DF5134D-7C6B-4A7B-B28B-A8C75F870448}" type="slidenum">
              <a:rPr lang="en-JM" smtClean="0"/>
              <a:pPr/>
              <a:t>‹#›</a:t>
            </a:fld>
            <a:endParaRPr lang="en-JM"/>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12" name="Text Placeholder 18"/>
          <p:cNvSpPr>
            <a:spLocks noGrp="1"/>
          </p:cNvSpPr>
          <p:nvPr>
            <p:ph type="body" sz="quarter" idx="15"/>
          </p:nvPr>
        </p:nvSpPr>
        <p:spPr>
          <a:xfrm>
            <a:off x="533400" y="1803401"/>
            <a:ext cx="2217906" cy="378884"/>
          </a:xfrm>
        </p:spPr>
        <p:txBody>
          <a:bodyPr>
            <a:noAutofit/>
          </a:bodyPr>
          <a:lstStyle>
            <a:lvl1pPr marL="0" indent="0">
              <a:buFontTx/>
              <a:buNone/>
              <a:defRPr sz="18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3" name="Text Placeholder 20"/>
          <p:cNvSpPr>
            <a:spLocks noGrp="1"/>
          </p:cNvSpPr>
          <p:nvPr>
            <p:ph type="body" sz="quarter" idx="16"/>
          </p:nvPr>
        </p:nvSpPr>
        <p:spPr>
          <a:xfrm>
            <a:off x="533400" y="2108200"/>
            <a:ext cx="2743200" cy="8128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18"/>
          <p:cNvSpPr>
            <a:spLocks noGrp="1"/>
          </p:cNvSpPr>
          <p:nvPr>
            <p:ph type="body" sz="quarter" idx="17"/>
          </p:nvPr>
        </p:nvSpPr>
        <p:spPr>
          <a:xfrm>
            <a:off x="533400" y="3225801"/>
            <a:ext cx="2217906" cy="378884"/>
          </a:xfrm>
        </p:spPr>
        <p:txBody>
          <a:bodyPr>
            <a:noAutofit/>
          </a:bodyPr>
          <a:lstStyle>
            <a:lvl1pPr marL="0" indent="0">
              <a:buFontTx/>
              <a:buNone/>
              <a:defRPr sz="18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5" name="Text Placeholder 20"/>
          <p:cNvSpPr>
            <a:spLocks noGrp="1"/>
          </p:cNvSpPr>
          <p:nvPr>
            <p:ph type="body" sz="quarter" idx="18"/>
          </p:nvPr>
        </p:nvSpPr>
        <p:spPr>
          <a:xfrm>
            <a:off x="533400" y="3530600"/>
            <a:ext cx="2743200" cy="8128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18"/>
          <p:cNvSpPr>
            <a:spLocks noGrp="1"/>
          </p:cNvSpPr>
          <p:nvPr>
            <p:ph type="body" sz="quarter" idx="19"/>
          </p:nvPr>
        </p:nvSpPr>
        <p:spPr>
          <a:xfrm>
            <a:off x="533400" y="4648201"/>
            <a:ext cx="2217906" cy="378884"/>
          </a:xfrm>
        </p:spPr>
        <p:txBody>
          <a:bodyPr>
            <a:noAutofit/>
          </a:bodyPr>
          <a:lstStyle>
            <a:lvl1pPr marL="0" indent="0">
              <a:buFontTx/>
              <a:buNone/>
              <a:defRPr sz="18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JM" dirty="0"/>
          </a:p>
        </p:txBody>
      </p:sp>
      <p:sp>
        <p:nvSpPr>
          <p:cNvPr id="17" name="Text Placeholder 20"/>
          <p:cNvSpPr>
            <a:spLocks noGrp="1"/>
          </p:cNvSpPr>
          <p:nvPr>
            <p:ph type="body" sz="quarter" idx="20"/>
          </p:nvPr>
        </p:nvSpPr>
        <p:spPr>
          <a:xfrm>
            <a:off x="533400" y="4953000"/>
            <a:ext cx="2743200" cy="812800"/>
          </a:xfrm>
        </p:spPr>
        <p:txBody>
          <a:bodyPr>
            <a:normAutofit/>
          </a:bodyPr>
          <a:lstStyle>
            <a:lvl1pPr marL="0" indent="0">
              <a:spcBef>
                <a:spcPts val="0"/>
              </a:spcBef>
              <a:buFontTx/>
              <a:buNone/>
              <a:defRPr sz="1300">
                <a:solidFill>
                  <a:schemeClr val="tx1">
                    <a:lumMod val="85000"/>
                    <a:lumOff val="15000"/>
                  </a:schemeClr>
                </a:solidFill>
                <a:latin typeface="Arial" pitchFamily="34" charset="0"/>
                <a:cs typeface="Arial"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Tree>
    <p:extLst>
      <p:ext uri="{BB962C8B-B14F-4D97-AF65-F5344CB8AC3E}">
        <p14:creationId xmlns:p14="http://schemas.microsoft.com/office/powerpoint/2010/main" val="1544604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sp>
        <p:nvSpPr>
          <p:cNvPr id="6" name="Text Placeholder 12"/>
          <p:cNvSpPr>
            <a:spLocks noGrp="1"/>
          </p:cNvSpPr>
          <p:nvPr>
            <p:ph type="body" sz="quarter" idx="16"/>
          </p:nvPr>
        </p:nvSpPr>
        <p:spPr>
          <a:xfrm>
            <a:off x="838200" y="2510117"/>
            <a:ext cx="1737360" cy="1737360"/>
          </a:xfrm>
          <a:prstGeom prst="ellipse">
            <a:avLst/>
          </a:prstGeom>
          <a:solidFill>
            <a:schemeClr val="tx1">
              <a:lumMod val="85000"/>
              <a:lumOff val="15000"/>
            </a:schemeClr>
          </a:solidFill>
        </p:spPr>
        <p:txBody>
          <a:bodyPr anchor="ctr">
            <a:noAutofit/>
          </a:bodyPr>
          <a:lstStyle>
            <a:lvl1pPr marL="0" indent="0" algn="ctr">
              <a:buFontTx/>
              <a:buNone/>
              <a:defRPr sz="1600" b="0">
                <a:solidFill>
                  <a:schemeClr val="bg1"/>
                </a:solidFill>
                <a:latin typeface="Bebas Neue" pitchFamily="34" charset="0"/>
                <a:cs typeface="Arial" pitchFamily="34" charset="0"/>
              </a:defRPr>
            </a:lvl1pPr>
            <a:lvl2pPr marL="457200" indent="0">
              <a:buFontTx/>
              <a:buNone/>
              <a:defRPr sz="2000">
                <a:latin typeface="Bebas Neue" pitchFamily="34" charset="0"/>
              </a:defRPr>
            </a:lvl2pPr>
            <a:lvl3pPr marL="914400" indent="0">
              <a:buFontTx/>
              <a:buNone/>
              <a:defRPr sz="2000">
                <a:latin typeface="Bebas Neue" pitchFamily="34" charset="0"/>
              </a:defRPr>
            </a:lvl3pPr>
            <a:lvl4pPr marL="1371600" indent="0">
              <a:buFontTx/>
              <a:buNone/>
              <a:defRPr sz="2000">
                <a:latin typeface="Bebas Neue" pitchFamily="34" charset="0"/>
              </a:defRPr>
            </a:lvl4pPr>
            <a:lvl5pPr marL="1828800" indent="0">
              <a:buFontTx/>
              <a:buNone/>
              <a:defRPr sz="2000">
                <a:latin typeface="Bebas Neue" pitchFamily="34" charset="0"/>
              </a:defRPr>
            </a:lvl5pPr>
          </a:lstStyle>
          <a:p>
            <a:pPr lvl="0"/>
            <a:endParaRPr lang="en-JM" dirty="0"/>
          </a:p>
        </p:txBody>
      </p:sp>
      <p:sp>
        <p:nvSpPr>
          <p:cNvPr id="7" name="Text Placeholder 12"/>
          <p:cNvSpPr>
            <a:spLocks noGrp="1"/>
          </p:cNvSpPr>
          <p:nvPr>
            <p:ph type="body" sz="quarter" idx="17"/>
          </p:nvPr>
        </p:nvSpPr>
        <p:spPr>
          <a:xfrm>
            <a:off x="3733800" y="2518025"/>
            <a:ext cx="1737360" cy="1737360"/>
          </a:xfrm>
          <a:prstGeom prst="ellipse">
            <a:avLst/>
          </a:prstGeom>
          <a:solidFill>
            <a:schemeClr val="tx1">
              <a:lumMod val="85000"/>
              <a:lumOff val="15000"/>
            </a:schemeClr>
          </a:solidFill>
        </p:spPr>
        <p:txBody>
          <a:bodyPr anchor="ctr">
            <a:noAutofit/>
          </a:bodyPr>
          <a:lstStyle>
            <a:lvl1pPr marL="0" indent="0" algn="ctr">
              <a:buFontTx/>
              <a:buNone/>
              <a:defRPr sz="1600" b="0">
                <a:solidFill>
                  <a:schemeClr val="bg1"/>
                </a:solidFill>
                <a:latin typeface="Bebas Neue" pitchFamily="34" charset="0"/>
                <a:cs typeface="Arial" pitchFamily="34" charset="0"/>
              </a:defRPr>
            </a:lvl1pPr>
            <a:lvl2pPr marL="457200" indent="0">
              <a:buFontTx/>
              <a:buNone/>
              <a:defRPr sz="2000">
                <a:latin typeface="Bebas Neue" pitchFamily="34" charset="0"/>
              </a:defRPr>
            </a:lvl2pPr>
            <a:lvl3pPr marL="914400" indent="0">
              <a:buFontTx/>
              <a:buNone/>
              <a:defRPr sz="2000">
                <a:latin typeface="Bebas Neue" pitchFamily="34" charset="0"/>
              </a:defRPr>
            </a:lvl3pPr>
            <a:lvl4pPr marL="1371600" indent="0">
              <a:buFontTx/>
              <a:buNone/>
              <a:defRPr sz="2000">
                <a:latin typeface="Bebas Neue" pitchFamily="34" charset="0"/>
              </a:defRPr>
            </a:lvl4pPr>
            <a:lvl5pPr marL="1828800" indent="0">
              <a:buFontTx/>
              <a:buNone/>
              <a:defRPr sz="2000">
                <a:latin typeface="Bebas Neue" pitchFamily="34" charset="0"/>
              </a:defRPr>
            </a:lvl5pPr>
          </a:lstStyle>
          <a:p>
            <a:pPr lvl="0"/>
            <a:endParaRPr lang="en-JM" dirty="0"/>
          </a:p>
        </p:txBody>
      </p:sp>
      <p:sp>
        <p:nvSpPr>
          <p:cNvPr id="8" name="Text Placeholder 12"/>
          <p:cNvSpPr>
            <a:spLocks noGrp="1"/>
          </p:cNvSpPr>
          <p:nvPr>
            <p:ph type="body" sz="quarter" idx="18"/>
          </p:nvPr>
        </p:nvSpPr>
        <p:spPr>
          <a:xfrm>
            <a:off x="6629400" y="2518025"/>
            <a:ext cx="1737360" cy="1737360"/>
          </a:xfrm>
          <a:prstGeom prst="ellipse">
            <a:avLst/>
          </a:prstGeom>
          <a:solidFill>
            <a:schemeClr val="tx1">
              <a:lumMod val="85000"/>
              <a:lumOff val="15000"/>
            </a:schemeClr>
          </a:solidFill>
        </p:spPr>
        <p:txBody>
          <a:bodyPr anchor="ctr">
            <a:noAutofit/>
          </a:bodyPr>
          <a:lstStyle>
            <a:lvl1pPr marL="0" indent="0" algn="ctr">
              <a:buFontTx/>
              <a:buNone/>
              <a:defRPr sz="1600" b="0">
                <a:solidFill>
                  <a:schemeClr val="bg1"/>
                </a:solidFill>
                <a:latin typeface="Bebas Neue" pitchFamily="34" charset="0"/>
                <a:cs typeface="Arial" pitchFamily="34" charset="0"/>
              </a:defRPr>
            </a:lvl1pPr>
            <a:lvl2pPr marL="457200" indent="0">
              <a:buFontTx/>
              <a:buNone/>
              <a:defRPr sz="2000">
                <a:latin typeface="Bebas Neue" pitchFamily="34" charset="0"/>
              </a:defRPr>
            </a:lvl2pPr>
            <a:lvl3pPr marL="914400" indent="0">
              <a:buFontTx/>
              <a:buNone/>
              <a:defRPr sz="2000">
                <a:latin typeface="Bebas Neue" pitchFamily="34" charset="0"/>
              </a:defRPr>
            </a:lvl3pPr>
            <a:lvl4pPr marL="1371600" indent="0">
              <a:buFontTx/>
              <a:buNone/>
              <a:defRPr sz="2000">
                <a:latin typeface="Bebas Neue" pitchFamily="34" charset="0"/>
              </a:defRPr>
            </a:lvl4pPr>
            <a:lvl5pPr marL="1828800" indent="0">
              <a:buFontTx/>
              <a:buNone/>
              <a:defRPr sz="2000">
                <a:latin typeface="Bebas Neue" pitchFamily="34" charset="0"/>
              </a:defRPr>
            </a:lvl5pPr>
          </a:lstStyle>
          <a:p>
            <a:pPr lvl="0"/>
            <a:endParaRPr lang="en-JM" dirty="0"/>
          </a:p>
        </p:txBody>
      </p:sp>
      <p:sp>
        <p:nvSpPr>
          <p:cNvPr id="9" name="Text Placeholder 27"/>
          <p:cNvSpPr>
            <a:spLocks noGrp="1"/>
          </p:cNvSpPr>
          <p:nvPr>
            <p:ph type="body" sz="quarter" idx="19"/>
          </p:nvPr>
        </p:nvSpPr>
        <p:spPr>
          <a:xfrm>
            <a:off x="584200" y="4576234"/>
            <a:ext cx="2159000" cy="1189567"/>
          </a:xfrm>
        </p:spPr>
        <p:txBody>
          <a:bodyPr>
            <a:normAutofit/>
          </a:bodyPr>
          <a:lstStyle>
            <a:lvl1pPr marL="0" indent="0" algn="ctr">
              <a:spcBef>
                <a:spcPts val="0"/>
              </a:spcBef>
              <a:buNone/>
              <a:defRPr sz="1300">
                <a:solidFill>
                  <a:schemeClr val="tx1">
                    <a:lumMod val="85000"/>
                    <a:lumOff val="15000"/>
                  </a:schemeClr>
                </a:solidFill>
                <a:latin typeface="Arial" pitchFamily="34" charset="0"/>
                <a:cs typeface="Arial" pitchFamily="34" charset="0"/>
              </a:defRPr>
            </a:lvl1pPr>
          </a:lstStyle>
          <a:p>
            <a:pPr lvl="0"/>
            <a:endParaRPr lang="en-JM" dirty="0"/>
          </a:p>
        </p:txBody>
      </p:sp>
      <p:sp>
        <p:nvSpPr>
          <p:cNvPr id="10" name="Text Placeholder 27"/>
          <p:cNvSpPr>
            <a:spLocks noGrp="1"/>
          </p:cNvSpPr>
          <p:nvPr>
            <p:ph type="body" sz="quarter" idx="20"/>
          </p:nvPr>
        </p:nvSpPr>
        <p:spPr>
          <a:xfrm>
            <a:off x="3505200" y="4576234"/>
            <a:ext cx="2159000" cy="1189567"/>
          </a:xfrm>
        </p:spPr>
        <p:txBody>
          <a:bodyPr>
            <a:normAutofit/>
          </a:bodyPr>
          <a:lstStyle>
            <a:lvl1pPr marL="0" indent="0" algn="ctr">
              <a:spcBef>
                <a:spcPts val="0"/>
              </a:spcBef>
              <a:buNone/>
              <a:defRPr sz="1300">
                <a:solidFill>
                  <a:schemeClr val="tx1">
                    <a:lumMod val="85000"/>
                    <a:lumOff val="15000"/>
                  </a:schemeClr>
                </a:solidFill>
                <a:latin typeface="Arial" pitchFamily="34" charset="0"/>
                <a:cs typeface="Arial" pitchFamily="34" charset="0"/>
              </a:defRPr>
            </a:lvl1pPr>
          </a:lstStyle>
          <a:p>
            <a:pPr lvl="0"/>
            <a:endParaRPr lang="en-JM" dirty="0"/>
          </a:p>
        </p:txBody>
      </p:sp>
      <p:sp>
        <p:nvSpPr>
          <p:cNvPr id="11" name="Text Placeholder 27"/>
          <p:cNvSpPr>
            <a:spLocks noGrp="1"/>
          </p:cNvSpPr>
          <p:nvPr>
            <p:ph type="body" sz="quarter" idx="21"/>
          </p:nvPr>
        </p:nvSpPr>
        <p:spPr>
          <a:xfrm>
            <a:off x="6375400" y="4576234"/>
            <a:ext cx="2159000" cy="1189567"/>
          </a:xfrm>
        </p:spPr>
        <p:txBody>
          <a:bodyPr>
            <a:normAutofit/>
          </a:bodyPr>
          <a:lstStyle>
            <a:lvl1pPr marL="0" indent="0" algn="ctr">
              <a:spcBef>
                <a:spcPts val="0"/>
              </a:spcBef>
              <a:buNone/>
              <a:defRPr sz="1300">
                <a:solidFill>
                  <a:schemeClr val="tx1">
                    <a:lumMod val="85000"/>
                    <a:lumOff val="15000"/>
                  </a:schemeClr>
                </a:solidFill>
                <a:latin typeface="Arial" pitchFamily="34" charset="0"/>
                <a:cs typeface="Arial" pitchFamily="34" charset="0"/>
              </a:defRPr>
            </a:lvl1pPr>
          </a:lstStyle>
          <a:p>
            <a:pPr lvl="0"/>
            <a:endParaRPr lang="en-JM" dirty="0"/>
          </a:p>
        </p:txBody>
      </p:sp>
      <p:sp>
        <p:nvSpPr>
          <p:cNvPr id="12" name="Content Placeholder 21"/>
          <p:cNvSpPr>
            <a:spLocks noGrp="1"/>
          </p:cNvSpPr>
          <p:nvPr>
            <p:ph sz="quarter" idx="13"/>
          </p:nvPr>
        </p:nvSpPr>
        <p:spPr>
          <a:xfrm>
            <a:off x="457200" y="1320800"/>
            <a:ext cx="8229600" cy="685800"/>
          </a:xfrm>
        </p:spPr>
        <p:txBody>
          <a:bodyPr>
            <a:normAutofit/>
          </a:bodyPr>
          <a:lstStyle>
            <a:lvl1pPr>
              <a:buNone/>
              <a:defRPr sz="1400">
                <a:solidFill>
                  <a:schemeClr val="tx1">
                    <a:lumMod val="65000"/>
                    <a:lumOff val="35000"/>
                  </a:schemeClr>
                </a:solidFill>
              </a:defRPr>
            </a:lvl1pPr>
          </a:lstStyle>
          <a:p>
            <a:pPr lvl="0"/>
            <a:endParaRPr lang="en-JM" dirty="0"/>
          </a:p>
        </p:txBody>
      </p:sp>
    </p:spTree>
    <p:extLst>
      <p:ext uri="{BB962C8B-B14F-4D97-AF65-F5344CB8AC3E}">
        <p14:creationId xmlns:p14="http://schemas.microsoft.com/office/powerpoint/2010/main" val="2506707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Footer Placeholder 3"/>
          <p:cNvSpPr>
            <a:spLocks noGrp="1"/>
          </p:cNvSpPr>
          <p:nvPr>
            <p:ph type="ftr" sz="quarter" idx="11"/>
          </p:nvPr>
        </p:nvSpPr>
        <p:spPr>
          <a:xfrm>
            <a:off x="457200" y="6375400"/>
            <a:ext cx="6629400" cy="390525"/>
          </a:xfrm>
          <a:prstGeom prst="rect">
            <a:avLst/>
          </a:prstGeom>
        </p:spPr>
        <p:txBody>
          <a:bodyPr/>
          <a:lstStyle/>
          <a:p>
            <a:r>
              <a:rPr lang="en-JM" smtClean="0"/>
              <a:t>PUT THE NAME OF YOUR COMPANY HERE</a:t>
            </a:r>
            <a:endParaRPr lang="en-JM"/>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321" y="1835900"/>
            <a:ext cx="2286001" cy="3327400"/>
          </a:xfrm>
          <a:prstGeom prst="rect">
            <a:avLst/>
          </a:prstGeom>
        </p:spPr>
      </p:pic>
      <p:sp>
        <p:nvSpPr>
          <p:cNvPr id="7" name="Picture Placeholder 12"/>
          <p:cNvSpPr>
            <a:spLocks noGrp="1"/>
          </p:cNvSpPr>
          <p:nvPr>
            <p:ph type="pic" sz="quarter" idx="16"/>
          </p:nvPr>
        </p:nvSpPr>
        <p:spPr>
          <a:xfrm>
            <a:off x="794399" y="2229600"/>
            <a:ext cx="1725845" cy="2540000"/>
          </a:xfrm>
        </p:spPr>
        <p:txBody>
          <a:bodyPr/>
          <a:lstStyle/>
          <a:p>
            <a:endParaRPr lang="en-JM"/>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6600" y="1805348"/>
            <a:ext cx="2286001" cy="3327400"/>
          </a:xfrm>
          <a:prstGeom prst="rect">
            <a:avLst/>
          </a:prstGeom>
        </p:spPr>
      </p:pic>
      <p:sp>
        <p:nvSpPr>
          <p:cNvPr id="9" name="Picture Placeholder 12"/>
          <p:cNvSpPr>
            <a:spLocks noGrp="1"/>
          </p:cNvSpPr>
          <p:nvPr>
            <p:ph type="pic" sz="quarter" idx="17"/>
          </p:nvPr>
        </p:nvSpPr>
        <p:spPr>
          <a:xfrm>
            <a:off x="3556678" y="2199048"/>
            <a:ext cx="1725845" cy="2540000"/>
          </a:xfrm>
        </p:spPr>
        <p:txBody>
          <a:bodyPr/>
          <a:lstStyle/>
          <a:p>
            <a:endParaRPr lang="en-JM"/>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1805348"/>
            <a:ext cx="2286001" cy="3327400"/>
          </a:xfrm>
          <a:prstGeom prst="rect">
            <a:avLst/>
          </a:prstGeom>
        </p:spPr>
      </p:pic>
      <p:sp>
        <p:nvSpPr>
          <p:cNvPr id="11" name="Picture Placeholder 12"/>
          <p:cNvSpPr>
            <a:spLocks noGrp="1"/>
          </p:cNvSpPr>
          <p:nvPr>
            <p:ph type="pic" sz="quarter" idx="18"/>
          </p:nvPr>
        </p:nvSpPr>
        <p:spPr>
          <a:xfrm>
            <a:off x="6376078" y="2199048"/>
            <a:ext cx="1725845" cy="2540000"/>
          </a:xfrm>
        </p:spPr>
        <p:txBody>
          <a:bodyPr/>
          <a:lstStyle/>
          <a:p>
            <a:endParaRPr lang="en-JM"/>
          </a:p>
        </p:txBody>
      </p:sp>
      <p:sp>
        <p:nvSpPr>
          <p:cNvPr id="12" name="Text Placeholder 11"/>
          <p:cNvSpPr>
            <a:spLocks noGrp="1"/>
          </p:cNvSpPr>
          <p:nvPr>
            <p:ph type="body" sz="quarter" idx="19" hasCustomPrompt="1"/>
          </p:nvPr>
        </p:nvSpPr>
        <p:spPr>
          <a:xfrm>
            <a:off x="609600" y="5156200"/>
            <a:ext cx="2057400" cy="402336"/>
          </a:xfrm>
          <a:noFill/>
          <a:ln>
            <a:noFill/>
          </a:ln>
        </p:spPr>
        <p:txBody>
          <a:bodyPr anchor="ctr">
            <a:noAutofit/>
          </a:bodyPr>
          <a:lstStyle>
            <a:lvl1pPr marL="0" indent="0" algn="ctr">
              <a:buFontTx/>
              <a:buNone/>
              <a:defRPr sz="1600" baseline="0">
                <a:solidFill>
                  <a:schemeClr val="tx1">
                    <a:lumMod val="75000"/>
                    <a:lumOff val="25000"/>
                  </a:schemeClr>
                </a:solidFill>
                <a:latin typeface="Bebas Neue" pitchFamily="34" charset="0"/>
              </a:defRPr>
            </a:lvl1pPr>
            <a:lvl2pPr marL="457200" indent="0">
              <a:buFontTx/>
              <a:buNone/>
              <a:defRPr>
                <a:latin typeface="Bebas Neue" pitchFamily="34" charset="0"/>
              </a:defRPr>
            </a:lvl2pPr>
            <a:lvl3pPr marL="914400" indent="0">
              <a:buFontTx/>
              <a:buNone/>
              <a:defRPr>
                <a:latin typeface="Bebas Neue" pitchFamily="34" charset="0"/>
              </a:defRPr>
            </a:lvl3pPr>
            <a:lvl4pPr marL="1371600" indent="0">
              <a:buFontTx/>
              <a:buNone/>
              <a:defRPr>
                <a:latin typeface="Bebas Neue" pitchFamily="34" charset="0"/>
              </a:defRPr>
            </a:lvl4pPr>
            <a:lvl5pPr marL="1828800" indent="0">
              <a:buFontTx/>
              <a:buNone/>
              <a:defRPr>
                <a:latin typeface="Bebas Neue" pitchFamily="34" charset="0"/>
              </a:defRPr>
            </a:lvl5pPr>
          </a:lstStyle>
          <a:p>
            <a:pPr lvl="0"/>
            <a:r>
              <a:rPr lang="en-JM" dirty="0" smtClean="0"/>
              <a:t>INSERT HEADER IN THIS AREA</a:t>
            </a:r>
            <a:endParaRPr lang="en-JM" dirty="0"/>
          </a:p>
        </p:txBody>
      </p:sp>
      <p:sp>
        <p:nvSpPr>
          <p:cNvPr id="13" name="Text Placeholder 11"/>
          <p:cNvSpPr>
            <a:spLocks noGrp="1"/>
          </p:cNvSpPr>
          <p:nvPr>
            <p:ph type="body" sz="quarter" idx="20" hasCustomPrompt="1"/>
          </p:nvPr>
        </p:nvSpPr>
        <p:spPr>
          <a:xfrm>
            <a:off x="3429000" y="5156200"/>
            <a:ext cx="2057400" cy="402336"/>
          </a:xfrm>
          <a:noFill/>
          <a:ln>
            <a:noFill/>
          </a:ln>
        </p:spPr>
        <p:txBody>
          <a:bodyPr anchor="ctr">
            <a:noAutofit/>
          </a:bodyPr>
          <a:lstStyle>
            <a:lvl1pPr marL="0" indent="0" algn="ctr">
              <a:buFontTx/>
              <a:buNone/>
              <a:defRPr sz="1600" baseline="0">
                <a:solidFill>
                  <a:schemeClr val="tx1">
                    <a:lumMod val="75000"/>
                    <a:lumOff val="25000"/>
                  </a:schemeClr>
                </a:solidFill>
                <a:latin typeface="Bebas Neue" pitchFamily="34" charset="0"/>
              </a:defRPr>
            </a:lvl1pPr>
            <a:lvl2pPr marL="457200" indent="0">
              <a:buFontTx/>
              <a:buNone/>
              <a:defRPr>
                <a:latin typeface="Bebas Neue" pitchFamily="34" charset="0"/>
              </a:defRPr>
            </a:lvl2pPr>
            <a:lvl3pPr marL="914400" indent="0">
              <a:buFontTx/>
              <a:buNone/>
              <a:defRPr>
                <a:latin typeface="Bebas Neue" pitchFamily="34" charset="0"/>
              </a:defRPr>
            </a:lvl3pPr>
            <a:lvl4pPr marL="1371600" indent="0">
              <a:buFontTx/>
              <a:buNone/>
              <a:defRPr>
                <a:latin typeface="Bebas Neue" pitchFamily="34" charset="0"/>
              </a:defRPr>
            </a:lvl4pPr>
            <a:lvl5pPr marL="1828800" indent="0">
              <a:buFontTx/>
              <a:buNone/>
              <a:defRPr>
                <a:latin typeface="Bebas Neue" pitchFamily="34" charset="0"/>
              </a:defRPr>
            </a:lvl5pPr>
          </a:lstStyle>
          <a:p>
            <a:pPr lvl="0"/>
            <a:r>
              <a:rPr lang="en-JM" dirty="0" smtClean="0"/>
              <a:t>INSERT HEADER IN THIS AREA</a:t>
            </a:r>
            <a:endParaRPr lang="en-JM" dirty="0"/>
          </a:p>
        </p:txBody>
      </p:sp>
      <p:sp>
        <p:nvSpPr>
          <p:cNvPr id="14" name="Text Placeholder 11"/>
          <p:cNvSpPr>
            <a:spLocks noGrp="1"/>
          </p:cNvSpPr>
          <p:nvPr>
            <p:ph type="body" sz="quarter" idx="21" hasCustomPrompt="1"/>
          </p:nvPr>
        </p:nvSpPr>
        <p:spPr>
          <a:xfrm>
            <a:off x="6248400" y="5156200"/>
            <a:ext cx="2057400" cy="402336"/>
          </a:xfrm>
          <a:noFill/>
          <a:ln>
            <a:noFill/>
          </a:ln>
        </p:spPr>
        <p:txBody>
          <a:bodyPr anchor="ctr">
            <a:noAutofit/>
          </a:bodyPr>
          <a:lstStyle>
            <a:lvl1pPr marL="0" indent="0" algn="ctr">
              <a:buFontTx/>
              <a:buNone/>
              <a:defRPr sz="1600" baseline="0">
                <a:solidFill>
                  <a:schemeClr val="tx1">
                    <a:lumMod val="75000"/>
                    <a:lumOff val="25000"/>
                  </a:schemeClr>
                </a:solidFill>
                <a:latin typeface="Bebas Neue" pitchFamily="34" charset="0"/>
              </a:defRPr>
            </a:lvl1pPr>
            <a:lvl2pPr marL="457200" indent="0">
              <a:buFontTx/>
              <a:buNone/>
              <a:defRPr>
                <a:latin typeface="Bebas Neue" pitchFamily="34" charset="0"/>
              </a:defRPr>
            </a:lvl2pPr>
            <a:lvl3pPr marL="914400" indent="0">
              <a:buFontTx/>
              <a:buNone/>
              <a:defRPr>
                <a:latin typeface="Bebas Neue" pitchFamily="34" charset="0"/>
              </a:defRPr>
            </a:lvl3pPr>
            <a:lvl4pPr marL="1371600" indent="0">
              <a:buFontTx/>
              <a:buNone/>
              <a:defRPr>
                <a:latin typeface="Bebas Neue" pitchFamily="34" charset="0"/>
              </a:defRPr>
            </a:lvl4pPr>
            <a:lvl5pPr marL="1828800" indent="0">
              <a:buFontTx/>
              <a:buNone/>
              <a:defRPr>
                <a:latin typeface="Bebas Neue" pitchFamily="34" charset="0"/>
              </a:defRPr>
            </a:lvl5pPr>
          </a:lstStyle>
          <a:p>
            <a:pPr lvl="0"/>
            <a:r>
              <a:rPr lang="en-JM" dirty="0" smtClean="0"/>
              <a:t>INSERT HEADER IN THIS AREA</a:t>
            </a:r>
            <a:endParaRPr lang="en-JM" dirty="0"/>
          </a:p>
        </p:txBody>
      </p:sp>
    </p:spTree>
    <p:extLst>
      <p:ext uri="{BB962C8B-B14F-4D97-AF65-F5344CB8AC3E}">
        <p14:creationId xmlns:p14="http://schemas.microsoft.com/office/powerpoint/2010/main" val="1218611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9144000" cy="6883400"/>
          </a:xfrm>
          <a:prstGeom prst="rect">
            <a:avLst/>
          </a:prstGeom>
        </p:spPr>
      </p:pic>
      <p:sp>
        <p:nvSpPr>
          <p:cNvPr id="2" name="Title Placeholder 1"/>
          <p:cNvSpPr>
            <a:spLocks noGrp="1"/>
          </p:cNvSpPr>
          <p:nvPr>
            <p:ph type="title"/>
          </p:nvPr>
        </p:nvSpPr>
        <p:spPr>
          <a:xfrm>
            <a:off x="457200" y="584200"/>
            <a:ext cx="7620000" cy="563563"/>
          </a:xfrm>
          <a:prstGeom prst="rect">
            <a:avLst/>
          </a:prstGeom>
        </p:spPr>
        <p:txBody>
          <a:bodyPr vert="horz" lIns="91440" tIns="45720" rIns="91440" bIns="45720" rtlCol="0" anchor="ctr">
            <a:no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457200" y="13716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6" name="Slide Number Placeholder 5"/>
          <p:cNvSpPr>
            <a:spLocks noGrp="1"/>
          </p:cNvSpPr>
          <p:nvPr>
            <p:ph type="sldNum" sz="quarter" idx="4"/>
          </p:nvPr>
        </p:nvSpPr>
        <p:spPr>
          <a:xfrm>
            <a:off x="8305800" y="381000"/>
            <a:ext cx="45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F5134D-7C6B-4A7B-B28B-A8C75F870448}" type="slidenum">
              <a:rPr lang="en-JM" smtClean="0"/>
              <a:pPr/>
              <a:t>‹#›</a:t>
            </a:fld>
            <a:endParaRPr lang="en-JM"/>
          </a:p>
        </p:txBody>
      </p:sp>
      <p:sp>
        <p:nvSpPr>
          <p:cNvPr id="8" name="Rectangle 7"/>
          <p:cNvSpPr/>
          <p:nvPr/>
        </p:nvSpPr>
        <p:spPr>
          <a:xfrm>
            <a:off x="0" y="558800"/>
            <a:ext cx="152400" cy="533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p>
        </p:txBody>
      </p:sp>
      <p:cxnSp>
        <p:nvCxnSpPr>
          <p:cNvPr id="16" name="Straight Connector 15"/>
          <p:cNvCxnSpPr/>
          <p:nvPr userDrawn="1"/>
        </p:nvCxnSpPr>
        <p:spPr bwMode="auto">
          <a:xfrm>
            <a:off x="0" y="802216"/>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auto">
          <a:xfrm>
            <a:off x="0" y="863600"/>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DPS Healthcare-03.png"/>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3810000" y="5791200"/>
            <a:ext cx="1524000" cy="1077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86" r:id="rId7"/>
    <p:sldLayoutId id="2147483685" r:id="rId8"/>
    <p:sldLayoutId id="2147483682" r:id="rId9"/>
    <p:sldLayoutId id="2147483681" r:id="rId10"/>
    <p:sldLayoutId id="2147483680" r:id="rId11"/>
    <p:sldLayoutId id="2147483677" r:id="rId12"/>
    <p:sldLayoutId id="2147483655" r:id="rId13"/>
    <p:sldLayoutId id="2147483688" r:id="rId14"/>
    <p:sldLayoutId id="2147483683" r:id="rId15"/>
    <p:sldLayoutId id="2147483661" r:id="rId16"/>
    <p:sldLayoutId id="2147483662" r:id="rId17"/>
    <p:sldLayoutId id="2147483679" r:id="rId18"/>
    <p:sldLayoutId id="2147483678" r:id="rId19"/>
    <p:sldLayoutId id="2147483670" r:id="rId20"/>
    <p:sldLayoutId id="2147483663" r:id="rId21"/>
    <p:sldLayoutId id="2147483664" r:id="rId22"/>
    <p:sldLayoutId id="2147483666" r:id="rId23"/>
    <p:sldLayoutId id="2147483667" r:id="rId24"/>
    <p:sldLayoutId id="2147483668" r:id="rId25"/>
    <p:sldLayoutId id="2147483669" r:id="rId26"/>
    <p:sldLayoutId id="2147483671" r:id="rId27"/>
    <p:sldLayoutId id="2147483672" r:id="rId28"/>
    <p:sldLayoutId id="2147483673" r:id="rId29"/>
    <p:sldLayoutId id="2147483674" r:id="rId30"/>
    <p:sldLayoutId id="2147483675" r:id="rId31"/>
    <p:sldLayoutId id="2147483676" r:id="rId32"/>
    <p:sldLayoutId id="2147483687" r:id="rId33"/>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dt="0"/>
  <p:txStyles>
    <p:title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over Page NEW.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4" y="-76200"/>
            <a:ext cx="9129432" cy="716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PS Hanging Posters.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76200"/>
            <a:ext cx="9601200" cy="8534400"/>
          </a:xfrm>
          <a:prstGeom prst="rect">
            <a:avLst/>
          </a:prstGeom>
        </p:spPr>
      </p:pic>
      <p:sp>
        <p:nvSpPr>
          <p:cNvPr id="11" name="Title 1"/>
          <p:cNvSpPr>
            <a:spLocks noGrp="1"/>
          </p:cNvSpPr>
          <p:nvPr>
            <p:ph type="title"/>
          </p:nvPr>
        </p:nvSpPr>
        <p:spPr>
          <a:xfrm>
            <a:off x="762000" y="5334000"/>
            <a:ext cx="7620000" cy="563563"/>
          </a:xfrm>
        </p:spPr>
        <p:txBody>
          <a:bodyPr/>
          <a:lstStyle/>
          <a:p>
            <a:pPr algn="ctr">
              <a:lnSpc>
                <a:spcPct val="80000"/>
              </a:lnSpc>
            </a:pPr>
            <a:r>
              <a:rPr lang="en-US" sz="6500" dirty="0" smtClean="0">
                <a:solidFill>
                  <a:schemeClr val="bg1"/>
                </a:solidFill>
              </a:rPr>
              <a:t>W</a:t>
            </a:r>
            <a:r>
              <a:rPr lang="en-JM" sz="6500" dirty="0" smtClean="0">
                <a:solidFill>
                  <a:schemeClr val="bg1"/>
                </a:solidFill>
              </a:rPr>
              <a:t>e bring faculty</a:t>
            </a:r>
            <a:br>
              <a:rPr lang="en-JM" sz="6500" dirty="0" smtClean="0">
                <a:solidFill>
                  <a:schemeClr val="bg1"/>
                </a:solidFill>
              </a:rPr>
            </a:br>
            <a:r>
              <a:rPr lang="en-JM" sz="6500" dirty="0" smtClean="0">
                <a:solidFill>
                  <a:schemeClr val="bg1"/>
                </a:solidFill>
              </a:rPr>
              <a:t>&amp; kol recruitment</a:t>
            </a:r>
            <a:endParaRPr lang="en-JM" sz="6500" dirty="0">
              <a:solidFill>
                <a:schemeClr val="bg1"/>
              </a:solidFill>
            </a:endParaRPr>
          </a:p>
        </p:txBody>
      </p:sp>
    </p:spTree>
    <p:extLst>
      <p:ext uri="{BB962C8B-B14F-4D97-AF65-F5344CB8AC3E}">
        <p14:creationId xmlns:p14="http://schemas.microsoft.com/office/powerpoint/2010/main" val="2456808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533400"/>
            <a:ext cx="7620000" cy="563563"/>
          </a:xfrm>
        </p:spPr>
        <p:txBody>
          <a:bodyPr/>
          <a:lstStyle/>
          <a:p>
            <a:pPr>
              <a:lnSpc>
                <a:spcPct val="80000"/>
              </a:lnSpc>
            </a:pPr>
            <a:r>
              <a:rPr lang="en-US" sz="4200" dirty="0" smtClean="0">
                <a:solidFill>
                  <a:srgbClr val="000048"/>
                </a:solidFill>
              </a:rPr>
              <a:t>W</a:t>
            </a:r>
            <a:r>
              <a:rPr lang="en-JM" sz="4200" dirty="0" smtClean="0">
                <a:solidFill>
                  <a:srgbClr val="000048"/>
                </a:solidFill>
              </a:rPr>
              <a:t>e bring </a:t>
            </a:r>
            <a:r>
              <a:rPr lang="en-JM" sz="4200" dirty="0" smtClean="0">
                <a:solidFill>
                  <a:srgbClr val="0065B0"/>
                </a:solidFill>
              </a:rPr>
              <a:t>faculty &amp; kol recruitment</a:t>
            </a:r>
            <a:endParaRPr lang="en-JM" sz="4200" dirty="0">
              <a:solidFill>
                <a:srgbClr val="0065B0"/>
              </a:solidFill>
            </a:endParaRPr>
          </a:p>
        </p:txBody>
      </p:sp>
      <p:sp>
        <p:nvSpPr>
          <p:cNvPr id="5" name="Text Placeholder 3"/>
          <p:cNvSpPr txBox="1">
            <a:spLocks/>
          </p:cNvSpPr>
          <p:nvPr/>
        </p:nvSpPr>
        <p:spPr>
          <a:xfrm>
            <a:off x="457200" y="1066800"/>
            <a:ext cx="8305800" cy="417210"/>
          </a:xfrm>
          <a:prstGeom prst="rect">
            <a:avLst/>
          </a:prstGeom>
          <a:noFill/>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smtClean="0">
                <a:solidFill>
                  <a:srgbClr val="000048"/>
                </a:solidFill>
                <a:latin typeface="Bebas Neue"/>
                <a:cs typeface="Bebas Neue"/>
              </a:rPr>
              <a:t>WE RECRUIT SEVERAL TOP PHYSICIANS FOR PROJECTS AND PROGRAMS</a:t>
            </a:r>
            <a:endParaRPr lang="en-CA" sz="2000" dirty="0">
              <a:solidFill>
                <a:srgbClr val="000048"/>
              </a:solidFill>
              <a:latin typeface="Bebas Neue"/>
              <a:cs typeface="Bebas Neue"/>
            </a:endParaRPr>
          </a:p>
        </p:txBody>
      </p:sp>
      <p:sp>
        <p:nvSpPr>
          <p:cNvPr id="8" name="Text Placeholder 3"/>
          <p:cNvSpPr txBox="1">
            <a:spLocks/>
          </p:cNvSpPr>
          <p:nvPr/>
        </p:nvSpPr>
        <p:spPr>
          <a:xfrm>
            <a:off x="2209800" y="1600200"/>
            <a:ext cx="6781800" cy="417210"/>
          </a:xfrm>
          <a:prstGeom prst="rect">
            <a:avLst/>
          </a:prstGeom>
          <a:noFill/>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1800" dirty="0" smtClean="0">
                <a:solidFill>
                  <a:srgbClr val="000048"/>
                </a:solidFill>
                <a:latin typeface="Bebas Neue"/>
                <a:cs typeface="Bebas Neue"/>
              </a:rPr>
              <a:t>MARIANNA MITCHELL, MD, FRCPC</a:t>
            </a:r>
          </a:p>
          <a:p>
            <a:pPr marL="0" indent="0">
              <a:buNone/>
            </a:pPr>
            <a:r>
              <a:rPr lang="en-CA" sz="1200" dirty="0">
                <a:solidFill>
                  <a:srgbClr val="000048"/>
                </a:solidFill>
                <a:latin typeface="Gotham Book"/>
                <a:cs typeface="Gotham Book"/>
              </a:rPr>
              <a:t>Dr. Mitchell is a Neonatologist and Consultant </a:t>
            </a:r>
            <a:r>
              <a:rPr lang="en-CA" sz="1200" dirty="0" err="1">
                <a:solidFill>
                  <a:srgbClr val="000048"/>
                </a:solidFill>
                <a:latin typeface="Gotham Book"/>
                <a:cs typeface="Gotham Book"/>
              </a:rPr>
              <a:t>Pediatrician</a:t>
            </a:r>
            <a:r>
              <a:rPr lang="en-CA" sz="1200" dirty="0">
                <a:solidFill>
                  <a:srgbClr val="000048"/>
                </a:solidFill>
                <a:latin typeface="Gotham Book"/>
                <a:cs typeface="Gotham Book"/>
              </a:rPr>
              <a:t> who has been working in the Oshawa /Whitby area for the past 20 years. Her undergraduate degree was in Nutrition and Food Chemistry from the University of Toronto. Her medical and </a:t>
            </a:r>
            <a:r>
              <a:rPr lang="en-CA" sz="1200" dirty="0" err="1">
                <a:solidFill>
                  <a:srgbClr val="000048"/>
                </a:solidFill>
                <a:latin typeface="Gotham Book"/>
                <a:cs typeface="Gotham Book"/>
              </a:rPr>
              <a:t>pediatric</a:t>
            </a:r>
            <a:r>
              <a:rPr lang="en-CA" sz="1200" dirty="0">
                <a:solidFill>
                  <a:srgbClr val="000048"/>
                </a:solidFill>
                <a:latin typeface="Gotham Book"/>
                <a:cs typeface="Gotham Book"/>
              </a:rPr>
              <a:t> training was from McMaster University in Hamilton. Her area of interest and previous research has been infant nutrition</a:t>
            </a:r>
            <a:r>
              <a:rPr lang="en-CA" sz="1200" dirty="0" smtClean="0">
                <a:solidFill>
                  <a:srgbClr val="000048"/>
                </a:solidFill>
                <a:latin typeface="Gotham Book"/>
                <a:cs typeface="Gotham Book"/>
              </a:rPr>
              <a:t>.</a:t>
            </a:r>
          </a:p>
          <a:p>
            <a:pPr marL="0" indent="0">
              <a:buNone/>
            </a:pPr>
            <a:endParaRPr lang="en-CA" sz="1200" dirty="0">
              <a:solidFill>
                <a:srgbClr val="000048"/>
              </a:solidFill>
              <a:latin typeface="Gotham Book"/>
              <a:cs typeface="Gotham Book"/>
            </a:endParaRPr>
          </a:p>
          <a:p>
            <a:pPr marL="0" indent="0">
              <a:buNone/>
            </a:pPr>
            <a:r>
              <a:rPr lang="en-CA" sz="1800" dirty="0">
                <a:solidFill>
                  <a:srgbClr val="000048"/>
                </a:solidFill>
                <a:latin typeface="Bebas Neue"/>
                <a:cs typeface="Bebas Neue"/>
              </a:rPr>
              <a:t>JACQUES SIMARD, MD, FRCPC</a:t>
            </a:r>
          </a:p>
          <a:p>
            <a:pPr marL="0" indent="0">
              <a:buNone/>
            </a:pPr>
            <a:r>
              <a:rPr lang="en-CA" sz="1200" dirty="0">
                <a:solidFill>
                  <a:srgbClr val="000048"/>
                </a:solidFill>
                <a:latin typeface="Gotham Book"/>
                <a:cs typeface="Gotham Book"/>
              </a:rPr>
              <a:t>Dr. </a:t>
            </a:r>
            <a:r>
              <a:rPr lang="en-CA" sz="1200" dirty="0" err="1">
                <a:solidFill>
                  <a:srgbClr val="000048"/>
                </a:solidFill>
                <a:latin typeface="Gotham Book"/>
                <a:cs typeface="Gotham Book"/>
              </a:rPr>
              <a:t>Simard</a:t>
            </a:r>
            <a:r>
              <a:rPr lang="en-CA" sz="1200" dirty="0">
                <a:solidFill>
                  <a:srgbClr val="000048"/>
                </a:solidFill>
                <a:latin typeface="Gotham Book"/>
                <a:cs typeface="Gotham Book"/>
              </a:rPr>
              <a:t> is a </a:t>
            </a:r>
            <a:r>
              <a:rPr lang="en-CA" sz="1200" dirty="0" err="1">
                <a:solidFill>
                  <a:srgbClr val="000048"/>
                </a:solidFill>
                <a:latin typeface="Gotham Book"/>
                <a:cs typeface="Gotham Book"/>
              </a:rPr>
              <a:t>Pediatrician</a:t>
            </a:r>
            <a:r>
              <a:rPr lang="en-CA" sz="1200" dirty="0">
                <a:solidFill>
                  <a:srgbClr val="000048"/>
                </a:solidFill>
                <a:latin typeface="Gotham Book"/>
                <a:cs typeface="Gotham Book"/>
              </a:rPr>
              <a:t>, and a member of the Royal College since 1974. He is currently a </a:t>
            </a:r>
            <a:r>
              <a:rPr lang="en-CA" sz="1200" dirty="0" err="1">
                <a:solidFill>
                  <a:srgbClr val="000048"/>
                </a:solidFill>
                <a:latin typeface="Gotham Book"/>
                <a:cs typeface="Gotham Book"/>
              </a:rPr>
              <a:t>pediatrician</a:t>
            </a:r>
            <a:r>
              <a:rPr lang="en-CA" sz="1200" dirty="0">
                <a:solidFill>
                  <a:srgbClr val="000048"/>
                </a:solidFill>
                <a:latin typeface="Gotham Book"/>
                <a:cs typeface="Gotham Book"/>
              </a:rPr>
              <a:t> at the Centre </a:t>
            </a:r>
            <a:r>
              <a:rPr lang="en-CA" sz="1200" dirty="0" err="1">
                <a:solidFill>
                  <a:srgbClr val="000048"/>
                </a:solidFill>
                <a:latin typeface="Gotham Book"/>
                <a:cs typeface="Gotham Book"/>
              </a:rPr>
              <a:t>pédatrique</a:t>
            </a:r>
            <a:r>
              <a:rPr lang="en-CA" sz="1200" dirty="0">
                <a:solidFill>
                  <a:srgbClr val="000048"/>
                </a:solidFill>
                <a:latin typeface="Gotham Book"/>
                <a:cs typeface="Gotham Book"/>
              </a:rPr>
              <a:t> de Laval. He is a member of the board of the Association des </a:t>
            </a:r>
            <a:r>
              <a:rPr lang="en-CA" sz="1200" dirty="0" err="1">
                <a:solidFill>
                  <a:srgbClr val="000048"/>
                </a:solidFill>
                <a:latin typeface="Gotham Book"/>
                <a:cs typeface="Gotham Book"/>
              </a:rPr>
              <a:t>pédiatres</a:t>
            </a:r>
            <a:r>
              <a:rPr lang="en-CA" sz="1200" dirty="0">
                <a:solidFill>
                  <a:srgbClr val="000048"/>
                </a:solidFill>
                <a:latin typeface="Gotham Book"/>
                <a:cs typeface="Gotham Book"/>
              </a:rPr>
              <a:t> du Québec (APQ) and also a member of their CME committee. He is a speaker and a member of many Pharmaceutical Advisory Boards since the 1990s</a:t>
            </a:r>
            <a:r>
              <a:rPr lang="en-CA" sz="1200" dirty="0" smtClean="0">
                <a:solidFill>
                  <a:srgbClr val="000048"/>
                </a:solidFill>
                <a:latin typeface="Gotham Book"/>
                <a:cs typeface="Gotham Book"/>
              </a:rPr>
              <a:t>.</a:t>
            </a:r>
            <a:endParaRPr lang="en-US" sz="1200" dirty="0">
              <a:solidFill>
                <a:srgbClr val="000048"/>
              </a:solidFill>
              <a:latin typeface="Gotham Book"/>
              <a:cs typeface="Gotham Book"/>
            </a:endParaRPr>
          </a:p>
          <a:p>
            <a:pPr marL="0" indent="0">
              <a:buNone/>
            </a:pPr>
            <a:endParaRPr lang="en-US" sz="1200" dirty="0">
              <a:solidFill>
                <a:srgbClr val="000048"/>
              </a:solidFill>
              <a:latin typeface="Gotham Book"/>
              <a:cs typeface="Gotham Book"/>
            </a:endParaRPr>
          </a:p>
          <a:p>
            <a:pPr marL="0" indent="0">
              <a:buNone/>
            </a:pPr>
            <a:r>
              <a:rPr lang="en-CA" sz="1800" dirty="0" smtClean="0">
                <a:solidFill>
                  <a:srgbClr val="000048"/>
                </a:solidFill>
                <a:latin typeface="Bebas Neue"/>
                <a:cs typeface="Bebas Neue"/>
              </a:rPr>
              <a:t>mark </a:t>
            </a:r>
            <a:r>
              <a:rPr lang="en-CA" sz="1800" dirty="0" err="1" smtClean="0">
                <a:solidFill>
                  <a:srgbClr val="000048"/>
                </a:solidFill>
                <a:latin typeface="Bebas Neue"/>
                <a:cs typeface="Bebas Neue"/>
              </a:rPr>
              <a:t>kovacs</a:t>
            </a:r>
            <a:r>
              <a:rPr lang="en-CA" sz="1800" dirty="0" smtClean="0">
                <a:solidFill>
                  <a:srgbClr val="000048"/>
                </a:solidFill>
                <a:latin typeface="Bebas Neue"/>
                <a:cs typeface="Bebas Neue"/>
              </a:rPr>
              <a:t>, MD, </a:t>
            </a:r>
            <a:r>
              <a:rPr lang="en-CA" sz="1800" dirty="0" err="1" smtClean="0">
                <a:solidFill>
                  <a:srgbClr val="000048"/>
                </a:solidFill>
                <a:latin typeface="Bebas Neue"/>
                <a:cs typeface="Bebas Neue"/>
              </a:rPr>
              <a:t>faap</a:t>
            </a:r>
            <a:endParaRPr lang="en-CA" sz="1800" dirty="0" smtClean="0">
              <a:solidFill>
                <a:srgbClr val="000048"/>
              </a:solidFill>
              <a:latin typeface="Bebas Neue"/>
              <a:cs typeface="Bebas Neue"/>
            </a:endParaRPr>
          </a:p>
          <a:p>
            <a:pPr marL="0" indent="0">
              <a:buNone/>
            </a:pPr>
            <a:r>
              <a:rPr lang="en-CA" sz="1200" dirty="0" smtClean="0">
                <a:solidFill>
                  <a:srgbClr val="000048"/>
                </a:solidFill>
                <a:latin typeface="Gotham Book"/>
                <a:cs typeface="Gotham Book"/>
              </a:rPr>
              <a:t>Dr</a:t>
            </a:r>
            <a:r>
              <a:rPr lang="en-CA" sz="1200" dirty="0">
                <a:solidFill>
                  <a:srgbClr val="000048"/>
                </a:solidFill>
                <a:latin typeface="Gotham Book"/>
                <a:cs typeface="Gotham Book"/>
              </a:rPr>
              <a:t>. </a:t>
            </a:r>
            <a:r>
              <a:rPr lang="en-CA" sz="1200" dirty="0" err="1">
                <a:solidFill>
                  <a:srgbClr val="000048"/>
                </a:solidFill>
                <a:latin typeface="Gotham Book"/>
                <a:cs typeface="Gotham Book"/>
              </a:rPr>
              <a:t>Simard</a:t>
            </a:r>
            <a:r>
              <a:rPr lang="en-CA" sz="1200" dirty="0">
                <a:solidFill>
                  <a:srgbClr val="000048"/>
                </a:solidFill>
                <a:latin typeface="Gotham Book"/>
                <a:cs typeface="Gotham Book"/>
              </a:rPr>
              <a:t> is a </a:t>
            </a:r>
            <a:r>
              <a:rPr lang="en-CA" sz="1200" dirty="0" err="1">
                <a:solidFill>
                  <a:srgbClr val="000048"/>
                </a:solidFill>
                <a:latin typeface="Gotham Book"/>
                <a:cs typeface="Gotham Book"/>
              </a:rPr>
              <a:t>Pediatrician</a:t>
            </a:r>
            <a:r>
              <a:rPr lang="en-CA" sz="1200" dirty="0">
                <a:solidFill>
                  <a:srgbClr val="000048"/>
                </a:solidFill>
                <a:latin typeface="Gotham Book"/>
                <a:cs typeface="Gotham Book"/>
              </a:rPr>
              <a:t>, and a member of the Royal College since 1974. He is currently a </a:t>
            </a:r>
            <a:r>
              <a:rPr lang="en-CA" sz="1200" dirty="0" err="1">
                <a:solidFill>
                  <a:srgbClr val="000048"/>
                </a:solidFill>
                <a:latin typeface="Gotham Book"/>
                <a:cs typeface="Gotham Book"/>
              </a:rPr>
              <a:t>pediatrician</a:t>
            </a:r>
            <a:r>
              <a:rPr lang="en-CA" sz="1200" dirty="0">
                <a:solidFill>
                  <a:srgbClr val="000048"/>
                </a:solidFill>
                <a:latin typeface="Gotham Book"/>
                <a:cs typeface="Gotham Book"/>
              </a:rPr>
              <a:t> at the Centre </a:t>
            </a:r>
            <a:r>
              <a:rPr lang="en-CA" sz="1200" dirty="0" err="1">
                <a:solidFill>
                  <a:srgbClr val="000048"/>
                </a:solidFill>
                <a:latin typeface="Gotham Book"/>
                <a:cs typeface="Gotham Book"/>
              </a:rPr>
              <a:t>pédatrique</a:t>
            </a:r>
            <a:r>
              <a:rPr lang="en-CA" sz="1200" dirty="0">
                <a:solidFill>
                  <a:srgbClr val="000048"/>
                </a:solidFill>
                <a:latin typeface="Gotham Book"/>
                <a:cs typeface="Gotham Book"/>
              </a:rPr>
              <a:t> de Laval. He is a member of the board of the Association des </a:t>
            </a:r>
            <a:r>
              <a:rPr lang="en-CA" sz="1200" dirty="0" err="1">
                <a:solidFill>
                  <a:srgbClr val="000048"/>
                </a:solidFill>
                <a:latin typeface="Gotham Book"/>
                <a:cs typeface="Gotham Book"/>
              </a:rPr>
              <a:t>pédiatres</a:t>
            </a:r>
            <a:r>
              <a:rPr lang="en-CA" sz="1200" dirty="0">
                <a:solidFill>
                  <a:srgbClr val="000048"/>
                </a:solidFill>
                <a:latin typeface="Gotham Book"/>
                <a:cs typeface="Gotham Book"/>
              </a:rPr>
              <a:t> du Québec (APQ) and also a member of their CME committee. He is a speaker and a member of many Pharmaceutical Advisory Boards since the 1990s.</a:t>
            </a:r>
            <a:endParaRPr lang="en-US" sz="1200" dirty="0">
              <a:solidFill>
                <a:srgbClr val="000048"/>
              </a:solidFill>
              <a:latin typeface="Gotham Book"/>
              <a:cs typeface="Gotham Book"/>
            </a:endParaRPr>
          </a:p>
          <a:p>
            <a:pPr marL="0" indent="0">
              <a:buNone/>
            </a:pPr>
            <a:endParaRPr lang="en-US" sz="1200" dirty="0">
              <a:solidFill>
                <a:srgbClr val="000048"/>
              </a:solidFill>
              <a:latin typeface="Gotham Book"/>
              <a:cs typeface="Gotham Book"/>
            </a:endParaRPr>
          </a:p>
          <a:p>
            <a:pPr marL="0" indent="0">
              <a:buNone/>
            </a:pPr>
            <a:endParaRPr lang="en-US" sz="1200" dirty="0">
              <a:solidFill>
                <a:srgbClr val="000048"/>
              </a:solidFill>
              <a:latin typeface="Gotham Book"/>
              <a:cs typeface="Gotham Book"/>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620883"/>
            <a:ext cx="1219200" cy="132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200"/>
            <a:ext cx="1185729"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126783"/>
            <a:ext cx="1143000" cy="1369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3908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ster-mockup 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25" y="-152400"/>
            <a:ext cx="9772650" cy="8686800"/>
          </a:xfrm>
          <a:prstGeom prst="rect">
            <a:avLst/>
          </a:prstGeom>
        </p:spPr>
      </p:pic>
      <p:sp>
        <p:nvSpPr>
          <p:cNvPr id="768003" name="Rectangle 3"/>
          <p:cNvSpPr>
            <a:spLocks noGrp="1" noChangeArrowheads="1"/>
          </p:cNvSpPr>
          <p:nvPr>
            <p:ph type="body" idx="1"/>
          </p:nvPr>
        </p:nvSpPr>
        <p:spPr>
          <a:xfrm>
            <a:off x="990600" y="5105400"/>
            <a:ext cx="7162800" cy="2392363"/>
          </a:xfrm>
        </p:spPr>
        <p:txBody>
          <a:bodyPr>
            <a:noAutofit/>
          </a:bodyPr>
          <a:lstStyle/>
          <a:p>
            <a:pPr marL="0" indent="0" algn="ctr">
              <a:buNone/>
            </a:pPr>
            <a:endParaRPr lang="en-US" sz="2000" dirty="0">
              <a:solidFill>
                <a:schemeClr val="bg1"/>
              </a:solidFill>
              <a:latin typeface="Aller"/>
              <a:cs typeface="Aller"/>
            </a:endParaRPr>
          </a:p>
          <a:p>
            <a:pPr marL="0" indent="0" algn="ctr">
              <a:buNone/>
            </a:pPr>
            <a:r>
              <a:rPr lang="en-CA" sz="2000" b="1" dirty="0" smtClean="0">
                <a:solidFill>
                  <a:schemeClr val="bg1"/>
                </a:solidFill>
                <a:latin typeface="Aller"/>
                <a:cs typeface="Aller"/>
              </a:rPr>
              <a:t>Our work is not done until all Speakers have perfected exactly that – to convey the key messages in the most effective,  engaging, and practical ways.</a:t>
            </a:r>
            <a:endParaRPr lang="en-CA" sz="2000" b="1" dirty="0">
              <a:solidFill>
                <a:schemeClr val="bg1"/>
              </a:solidFill>
              <a:latin typeface="Aller"/>
              <a:cs typeface="Aller"/>
            </a:endParaRPr>
          </a:p>
        </p:txBody>
      </p:sp>
      <p:sp>
        <p:nvSpPr>
          <p:cNvPr id="15" name="Title 1"/>
          <p:cNvSpPr>
            <a:spLocks noGrp="1"/>
          </p:cNvSpPr>
          <p:nvPr>
            <p:ph type="title"/>
          </p:nvPr>
        </p:nvSpPr>
        <p:spPr>
          <a:xfrm>
            <a:off x="533400" y="4191000"/>
            <a:ext cx="8077200" cy="563563"/>
          </a:xfrm>
        </p:spPr>
        <p:txBody>
          <a:bodyPr/>
          <a:lstStyle/>
          <a:p>
            <a:pPr algn="ctr">
              <a:lnSpc>
                <a:spcPct val="80000"/>
              </a:lnSpc>
            </a:pPr>
            <a:r>
              <a:rPr lang="en-US" dirty="0" smtClean="0">
                <a:solidFill>
                  <a:schemeClr val="bg1"/>
                </a:solidFill>
              </a:rPr>
              <a:t>WE EXCEL WITH </a:t>
            </a:r>
            <a:r>
              <a:rPr lang="en-JM" dirty="0" smtClean="0">
                <a:solidFill>
                  <a:schemeClr val="bg1"/>
                </a:solidFill>
              </a:rPr>
              <a:t>TRAIN THE TRAINER EXPERTISE</a:t>
            </a:r>
            <a:endParaRPr lang="en-JM" dirty="0">
              <a:solidFill>
                <a:schemeClr val="bg1"/>
              </a:solidFill>
            </a:endParaRPr>
          </a:p>
        </p:txBody>
      </p:sp>
      <p:sp>
        <p:nvSpPr>
          <p:cNvPr id="18" name="Text Placeholder 3"/>
          <p:cNvSpPr txBox="1">
            <a:spLocks/>
          </p:cNvSpPr>
          <p:nvPr/>
        </p:nvSpPr>
        <p:spPr>
          <a:xfrm>
            <a:off x="419100" y="4724400"/>
            <a:ext cx="8305800" cy="417210"/>
          </a:xfrm>
          <a:prstGeom prst="rect">
            <a:avLst/>
          </a:prstGeom>
          <a:noFill/>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None/>
            </a:pPr>
            <a:r>
              <a:rPr lang="en-CA" sz="2300" dirty="0">
                <a:solidFill>
                  <a:schemeClr val="bg1"/>
                </a:solidFill>
                <a:latin typeface="Bebas Neue"/>
                <a:cs typeface="Bebas Neue"/>
              </a:rPr>
              <a:t>Our passion is to motivate, energize, coach and train Specialists to convey the </a:t>
            </a:r>
            <a:r>
              <a:rPr lang="en-CA" sz="2300" dirty="0" smtClean="0">
                <a:solidFill>
                  <a:schemeClr val="bg1"/>
                </a:solidFill>
                <a:latin typeface="Bebas Neue"/>
                <a:cs typeface="Bebas Neue"/>
              </a:rPr>
              <a:t>science but </a:t>
            </a:r>
            <a:r>
              <a:rPr lang="en-CA" sz="2300" dirty="0">
                <a:solidFill>
                  <a:schemeClr val="bg1"/>
                </a:solidFill>
                <a:latin typeface="Bebas Neue"/>
                <a:cs typeface="Bebas Neue"/>
              </a:rPr>
              <a:t>also the key messages to their HCP peers.</a:t>
            </a:r>
          </a:p>
        </p:txBody>
      </p:sp>
    </p:spTree>
    <p:extLst>
      <p:ext uri="{BB962C8B-B14F-4D97-AF65-F5344CB8AC3E}">
        <p14:creationId xmlns:p14="http://schemas.microsoft.com/office/powerpoint/2010/main" val="1209065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3" name="Rectangle 3"/>
          <p:cNvSpPr>
            <a:spLocks noGrp="1" noChangeArrowheads="1"/>
          </p:cNvSpPr>
          <p:nvPr>
            <p:ph type="body" idx="1"/>
          </p:nvPr>
        </p:nvSpPr>
        <p:spPr>
          <a:xfrm>
            <a:off x="515019" y="1721326"/>
            <a:ext cx="4818981" cy="3841274"/>
          </a:xfrm>
        </p:spPr>
        <p:txBody>
          <a:bodyPr>
            <a:noAutofit/>
          </a:bodyPr>
          <a:lstStyle/>
          <a:p>
            <a:pPr marL="0" indent="0">
              <a:buNone/>
            </a:pPr>
            <a:r>
              <a:rPr lang="en-US" sz="2500" dirty="0" smtClean="0">
                <a:solidFill>
                  <a:srgbClr val="000048"/>
                </a:solidFill>
                <a:latin typeface="Bebas Neue"/>
                <a:cs typeface="Bebas Neue"/>
              </a:rPr>
              <a:t>A DAY  IS A </a:t>
            </a:r>
            <a:r>
              <a:rPr lang="en-JM" sz="2500" dirty="0" smtClean="0">
                <a:solidFill>
                  <a:srgbClr val="0065B0"/>
                </a:solidFill>
                <a:latin typeface="Bebas Neue"/>
                <a:cs typeface="Bebas Neue"/>
              </a:rPr>
              <a:t>TERRIBLE </a:t>
            </a:r>
            <a:r>
              <a:rPr lang="en-US" sz="2500" dirty="0" smtClean="0">
                <a:solidFill>
                  <a:srgbClr val="000048"/>
                </a:solidFill>
                <a:latin typeface="Bebas Neue"/>
                <a:cs typeface="Bebas Neue"/>
              </a:rPr>
              <a:t>THING TO WASTE!</a:t>
            </a:r>
            <a:endParaRPr lang="en-JM" sz="2500" dirty="0">
              <a:solidFill>
                <a:srgbClr val="0065B0"/>
              </a:solidFill>
              <a:latin typeface="Bebas Neue"/>
              <a:cs typeface="Bebas Neue"/>
            </a:endParaRPr>
          </a:p>
          <a:p>
            <a:pPr marL="0" indent="0">
              <a:buNone/>
            </a:pPr>
            <a:endParaRPr lang="en-CA" sz="500" dirty="0" smtClean="0">
              <a:solidFill>
                <a:srgbClr val="000048"/>
              </a:solidFill>
              <a:latin typeface="Bebas Neue"/>
              <a:cs typeface="Bebas Neue"/>
            </a:endParaRPr>
          </a:p>
          <a:p>
            <a:r>
              <a:rPr lang="en-CA" sz="1400" dirty="0" smtClean="0">
                <a:solidFill>
                  <a:srgbClr val="000048"/>
                </a:solidFill>
                <a:latin typeface="Aller"/>
                <a:cs typeface="Aller"/>
              </a:rPr>
              <a:t>You've </a:t>
            </a:r>
            <a:r>
              <a:rPr lang="en-CA" sz="1400" dirty="0">
                <a:solidFill>
                  <a:srgbClr val="000048"/>
                </a:solidFill>
                <a:latin typeface="Aller"/>
                <a:cs typeface="Aller"/>
              </a:rPr>
              <a:t>got one day and one meeting room to do it all: address multiple agendas, handle a cross-functional team of different personalities, and develop prioritized and actionable items that ensure alignment within the group. At </a:t>
            </a:r>
            <a:r>
              <a:rPr lang="en-CA" sz="1400" dirty="0" smtClean="0">
                <a:solidFill>
                  <a:srgbClr val="000048"/>
                </a:solidFill>
                <a:latin typeface="Aller"/>
                <a:cs typeface="Aller"/>
              </a:rPr>
              <a:t>DPS Original (Healthcare), </a:t>
            </a:r>
            <a:r>
              <a:rPr lang="en-CA" sz="1400" dirty="0">
                <a:solidFill>
                  <a:srgbClr val="000048"/>
                </a:solidFill>
                <a:latin typeface="Aller"/>
                <a:cs typeface="Aller"/>
              </a:rPr>
              <a:t>our meeting facilitation services can help you win the hearts and minds of your cross-functional team</a:t>
            </a:r>
            <a:r>
              <a:rPr lang="en-CA" sz="1400" dirty="0" smtClean="0">
                <a:solidFill>
                  <a:srgbClr val="000048"/>
                </a:solidFill>
                <a:latin typeface="Aller"/>
                <a:cs typeface="Aller"/>
              </a:rPr>
              <a:t>.</a:t>
            </a:r>
          </a:p>
          <a:p>
            <a:endParaRPr lang="en-CA" sz="1400" dirty="0">
              <a:solidFill>
                <a:srgbClr val="000048"/>
              </a:solidFill>
              <a:latin typeface="Aller"/>
              <a:cs typeface="Aller"/>
            </a:endParaRPr>
          </a:p>
          <a:p>
            <a:r>
              <a:rPr lang="en-CA" sz="1400" dirty="0">
                <a:solidFill>
                  <a:srgbClr val="000048"/>
                </a:solidFill>
                <a:latin typeface="Aller"/>
                <a:cs typeface="Aller"/>
              </a:rPr>
              <a:t>No matter what type of </a:t>
            </a:r>
            <a:r>
              <a:rPr lang="en-CA" sz="1400" dirty="0" smtClean="0">
                <a:solidFill>
                  <a:srgbClr val="000048"/>
                </a:solidFill>
                <a:latin typeface="Aller"/>
                <a:cs typeface="Aller"/>
              </a:rPr>
              <a:t>meeting – strategic</a:t>
            </a:r>
            <a:r>
              <a:rPr lang="en-CA" sz="1400" dirty="0">
                <a:solidFill>
                  <a:srgbClr val="000048"/>
                </a:solidFill>
                <a:latin typeface="Aller"/>
                <a:cs typeface="Aller"/>
              </a:rPr>
              <a:t>, logical, or creative </a:t>
            </a:r>
            <a:r>
              <a:rPr lang="en-CA" sz="1400" dirty="0" smtClean="0">
                <a:solidFill>
                  <a:srgbClr val="000048"/>
                </a:solidFill>
                <a:latin typeface="Aller"/>
                <a:cs typeface="Aller"/>
              </a:rPr>
              <a:t>– DPS Original’s </a:t>
            </a:r>
            <a:r>
              <a:rPr lang="en-CA" sz="1400" dirty="0">
                <a:solidFill>
                  <a:srgbClr val="000048"/>
                </a:solidFill>
                <a:latin typeface="Aller"/>
                <a:cs typeface="Aller"/>
              </a:rPr>
              <a:t>professional facilitation services are tailored to meet your needs. Our disciplined approach to meeting facilitation ensures you achieve the day's objectives while building trust and a sense of collective ownership among team members</a:t>
            </a:r>
            <a:r>
              <a:rPr lang="en-CA" sz="1400" dirty="0" smtClean="0">
                <a:solidFill>
                  <a:srgbClr val="000048"/>
                </a:solidFill>
                <a:latin typeface="Aller"/>
                <a:cs typeface="Aller"/>
              </a:rPr>
              <a:t>.</a:t>
            </a:r>
            <a:endParaRPr lang="en-CA" sz="1400" dirty="0">
              <a:solidFill>
                <a:srgbClr val="000048"/>
              </a:solidFill>
              <a:latin typeface="Aller"/>
              <a:cs typeface="Aller"/>
            </a:endParaRPr>
          </a:p>
        </p:txBody>
      </p:sp>
      <p:sp>
        <p:nvSpPr>
          <p:cNvPr id="9" name="Title 1"/>
          <p:cNvSpPr>
            <a:spLocks noGrp="1"/>
          </p:cNvSpPr>
          <p:nvPr>
            <p:ph type="title"/>
          </p:nvPr>
        </p:nvSpPr>
        <p:spPr>
          <a:xfrm>
            <a:off x="457200" y="533400"/>
            <a:ext cx="8077200" cy="563563"/>
          </a:xfrm>
        </p:spPr>
        <p:txBody>
          <a:bodyPr/>
          <a:lstStyle/>
          <a:p>
            <a:pPr>
              <a:lnSpc>
                <a:spcPct val="80000"/>
              </a:lnSpc>
            </a:pPr>
            <a:r>
              <a:rPr lang="en-US" sz="4200" dirty="0" smtClean="0">
                <a:solidFill>
                  <a:srgbClr val="000048"/>
                </a:solidFill>
              </a:rPr>
              <a:t>WE BRING </a:t>
            </a:r>
            <a:r>
              <a:rPr lang="en-JM" sz="4200" dirty="0" smtClean="0">
                <a:solidFill>
                  <a:srgbClr val="0065B0"/>
                </a:solidFill>
              </a:rPr>
              <a:t>IMPROVED MEETING EFFICIENCIES</a:t>
            </a:r>
            <a:endParaRPr lang="en-JM" sz="4200" dirty="0">
              <a:solidFill>
                <a:srgbClr val="0065B0"/>
              </a:solidFill>
            </a:endParaRPr>
          </a:p>
        </p:txBody>
      </p:sp>
      <p:sp>
        <p:nvSpPr>
          <p:cNvPr id="10" name="Text Placeholder 3"/>
          <p:cNvSpPr txBox="1">
            <a:spLocks/>
          </p:cNvSpPr>
          <p:nvPr/>
        </p:nvSpPr>
        <p:spPr>
          <a:xfrm>
            <a:off x="457200" y="1066800"/>
            <a:ext cx="8305800" cy="417210"/>
          </a:xfrm>
          <a:prstGeom prst="rect">
            <a:avLst/>
          </a:prstGeom>
          <a:noFill/>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70000"/>
              </a:lnSpc>
              <a:buNone/>
            </a:pPr>
            <a:r>
              <a:rPr lang="en-CA" sz="2000" dirty="0" smtClean="0">
                <a:solidFill>
                  <a:srgbClr val="000048"/>
                </a:solidFill>
                <a:latin typeface="Bebas Neue"/>
                <a:cs typeface="Bebas Neue"/>
              </a:rPr>
              <a:t>OUR PASSION IS TO MOTIVATE, ENERGIZE AND COACH SPECIALISTS TO BETTER UNDERSTAND THE SCIENCE, BUT ALSO KEY MESSAGE</a:t>
            </a:r>
            <a:endParaRPr lang="en-CA" sz="2000" dirty="0">
              <a:solidFill>
                <a:srgbClr val="000048"/>
              </a:solidFill>
              <a:latin typeface="Bebas Neue"/>
              <a:cs typeface="Bebas Neue"/>
            </a:endParaRPr>
          </a:p>
        </p:txBody>
      </p:sp>
      <p:pic>
        <p:nvPicPr>
          <p:cNvPr id="4" name="Picture 3" descr="Meeting Efficienci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1055729"/>
            <a:ext cx="7155900" cy="5192671"/>
          </a:xfrm>
          <a:prstGeom prst="rect">
            <a:avLst/>
          </a:prstGeom>
        </p:spPr>
      </p:pic>
    </p:spTree>
    <p:extLst>
      <p:ext uri="{BB962C8B-B14F-4D97-AF65-F5344CB8AC3E}">
        <p14:creationId xmlns:p14="http://schemas.microsoft.com/office/powerpoint/2010/main" val="2109998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533400"/>
            <a:ext cx="8077200" cy="563563"/>
          </a:xfrm>
        </p:spPr>
        <p:txBody>
          <a:bodyPr/>
          <a:lstStyle/>
          <a:p>
            <a:pPr>
              <a:lnSpc>
                <a:spcPct val="80000"/>
              </a:lnSpc>
            </a:pPr>
            <a:r>
              <a:rPr lang="en-US" sz="4200" dirty="0" smtClean="0">
                <a:solidFill>
                  <a:srgbClr val="000048"/>
                </a:solidFill>
              </a:rPr>
              <a:t>WE BRING </a:t>
            </a:r>
            <a:r>
              <a:rPr lang="en-JM" sz="4200" dirty="0" smtClean="0">
                <a:solidFill>
                  <a:srgbClr val="0065B0"/>
                </a:solidFill>
              </a:rPr>
              <a:t>STRATEGIC TRAINING EXPERTISE</a:t>
            </a:r>
            <a:endParaRPr lang="en-JM" sz="4200" dirty="0">
              <a:solidFill>
                <a:srgbClr val="0065B0"/>
              </a:solidFill>
            </a:endParaRPr>
          </a:p>
        </p:txBody>
      </p:sp>
      <p:sp>
        <p:nvSpPr>
          <p:cNvPr id="5" name="Text Placeholder 3"/>
          <p:cNvSpPr txBox="1">
            <a:spLocks/>
          </p:cNvSpPr>
          <p:nvPr/>
        </p:nvSpPr>
        <p:spPr>
          <a:xfrm>
            <a:off x="457200" y="1066800"/>
            <a:ext cx="8305800" cy="417210"/>
          </a:xfrm>
          <a:prstGeom prst="rect">
            <a:avLst/>
          </a:prstGeom>
          <a:noFill/>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smtClean="0">
                <a:solidFill>
                  <a:srgbClr val="000048"/>
                </a:solidFill>
                <a:latin typeface="Bebas Neue"/>
                <a:cs typeface="Bebas Neue"/>
              </a:rPr>
              <a:t>WE RECRUIT SEVERAL TOP PHYSICIANS FOR PROJECTS AND PROGRAMS</a:t>
            </a:r>
            <a:endParaRPr lang="en-CA" sz="2000" dirty="0">
              <a:solidFill>
                <a:srgbClr val="000048"/>
              </a:solidFill>
              <a:latin typeface="Bebas Neue"/>
              <a:cs typeface="Bebas Neue"/>
            </a:endParaRPr>
          </a:p>
        </p:txBody>
      </p:sp>
      <p:sp>
        <p:nvSpPr>
          <p:cNvPr id="12" name="Rectangle 3"/>
          <p:cNvSpPr txBox="1">
            <a:spLocks noChangeArrowheads="1"/>
          </p:cNvSpPr>
          <p:nvPr/>
        </p:nvSpPr>
        <p:spPr>
          <a:xfrm>
            <a:off x="457200" y="1600199"/>
            <a:ext cx="5181600" cy="518160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CA" sz="1350" dirty="0" smtClean="0">
                <a:solidFill>
                  <a:srgbClr val="000048"/>
                </a:solidFill>
                <a:latin typeface="Aller"/>
                <a:cs typeface="Aller"/>
              </a:rPr>
              <a:t>Our disciplined approach is a blend of strategic and creative thinking while our process is both a science and an art; grounded in discipline, inspired by non-conformity. </a:t>
            </a:r>
            <a:r>
              <a:rPr lang="en-CA" sz="1350" b="1" dirty="0" smtClean="0">
                <a:solidFill>
                  <a:srgbClr val="000048"/>
                </a:solidFill>
                <a:latin typeface="Aller"/>
                <a:cs typeface="Aller"/>
              </a:rPr>
              <a:t>We challenge our clients to take a hard look at the brand, while we create the most effective Ad Board, Speakers Training and Speakers Forum meetings to meet those challenges.</a:t>
            </a:r>
          </a:p>
          <a:p>
            <a:endParaRPr lang="en-CA" sz="1350" dirty="0" smtClean="0">
              <a:solidFill>
                <a:srgbClr val="000048"/>
              </a:solidFill>
              <a:latin typeface="Aller"/>
              <a:cs typeface="Aller"/>
            </a:endParaRPr>
          </a:p>
          <a:p>
            <a:r>
              <a:rPr lang="en-CA" sz="1350" dirty="0" smtClean="0">
                <a:solidFill>
                  <a:srgbClr val="000048"/>
                </a:solidFill>
                <a:latin typeface="Aller"/>
                <a:cs typeface="Aller"/>
              </a:rPr>
              <a:t>A DPS Original (Healthcare) advisory board will find better ways to engage and challenge key opinion leaders.</a:t>
            </a:r>
          </a:p>
          <a:p>
            <a:endParaRPr lang="en-CA" sz="1350" dirty="0" smtClean="0">
              <a:solidFill>
                <a:srgbClr val="000048"/>
              </a:solidFill>
              <a:latin typeface="Aller"/>
              <a:cs typeface="Aller"/>
            </a:endParaRPr>
          </a:p>
          <a:p>
            <a:r>
              <a:rPr lang="en-CA" sz="1350" dirty="0" smtClean="0">
                <a:solidFill>
                  <a:srgbClr val="000048"/>
                </a:solidFill>
                <a:latin typeface="Aller"/>
                <a:cs typeface="Aller"/>
              </a:rPr>
              <a:t>We design unique and interactive sessions that are both evocative </a:t>
            </a:r>
            <a:r>
              <a:rPr lang="en-CA" sz="1350" i="1" dirty="0" smtClean="0">
                <a:solidFill>
                  <a:srgbClr val="000048"/>
                </a:solidFill>
                <a:latin typeface="Aller"/>
                <a:cs typeface="Aller"/>
              </a:rPr>
              <a:t>and</a:t>
            </a:r>
            <a:r>
              <a:rPr lang="en-CA" sz="1350" dirty="0" smtClean="0">
                <a:solidFill>
                  <a:srgbClr val="000048"/>
                </a:solidFill>
                <a:latin typeface="Aller"/>
                <a:cs typeface="Aller"/>
              </a:rPr>
              <a:t> provocative. We take participants out of their comfort zones and engage them to look at your brand in a different way, leading to actionable marketing intelligence.</a:t>
            </a:r>
          </a:p>
          <a:p>
            <a:pPr marL="0" indent="0">
              <a:buFont typeface="Arial" pitchFamily="34" charset="0"/>
              <a:buNone/>
            </a:pPr>
            <a:endParaRPr lang="en-CA" sz="1350" b="1" dirty="0" smtClean="0">
              <a:solidFill>
                <a:srgbClr val="000048"/>
              </a:solidFill>
              <a:latin typeface="Aller"/>
              <a:cs typeface="Aller"/>
            </a:endParaRPr>
          </a:p>
          <a:p>
            <a:pPr marL="0" indent="0">
              <a:buFont typeface="Arial" pitchFamily="34" charset="0"/>
              <a:buNone/>
            </a:pPr>
            <a:r>
              <a:rPr lang="en-CA" sz="1350" b="1" dirty="0" smtClean="0">
                <a:solidFill>
                  <a:srgbClr val="000048"/>
                </a:solidFill>
                <a:latin typeface="Aller"/>
                <a:cs typeface="Aller"/>
              </a:rPr>
              <a:t>Our work is only results-oriented. </a:t>
            </a:r>
            <a:r>
              <a:rPr lang="en-CA" sz="1350" dirty="0" smtClean="0">
                <a:solidFill>
                  <a:srgbClr val="000048"/>
                </a:solidFill>
                <a:latin typeface="Aller"/>
                <a:cs typeface="Aller"/>
              </a:rPr>
              <a:t>Specific to DPS Original, we also follow-up </a:t>
            </a:r>
            <a:r>
              <a:rPr lang="en-CA" sz="1350" u="sng" dirty="0" smtClean="0">
                <a:solidFill>
                  <a:srgbClr val="000048"/>
                </a:solidFill>
                <a:latin typeface="Aller"/>
                <a:cs typeface="Aller"/>
              </a:rPr>
              <a:t>after</a:t>
            </a:r>
            <a:r>
              <a:rPr lang="en-CA" sz="1350" dirty="0" smtClean="0">
                <a:solidFill>
                  <a:srgbClr val="000048"/>
                </a:solidFill>
                <a:latin typeface="Aller"/>
                <a:cs typeface="Aller"/>
              </a:rPr>
              <a:t> programs are implemented to ensure results are truly being achieved.</a:t>
            </a:r>
          </a:p>
          <a:p>
            <a:pPr marL="0" indent="0">
              <a:buFont typeface="Arial" pitchFamily="34" charset="0"/>
              <a:buNone/>
            </a:pPr>
            <a:endParaRPr lang="en-CA" sz="1350" dirty="0" smtClean="0">
              <a:solidFill>
                <a:srgbClr val="000048"/>
              </a:solidFill>
              <a:latin typeface="Aller"/>
              <a:cs typeface="Aller"/>
            </a:endParaRPr>
          </a:p>
          <a:p>
            <a:pPr marL="0" indent="0">
              <a:buFont typeface="Arial" pitchFamily="34" charset="0"/>
              <a:buNone/>
            </a:pPr>
            <a:r>
              <a:rPr lang="en-CA" sz="1350" dirty="0" smtClean="0">
                <a:solidFill>
                  <a:srgbClr val="000048"/>
                </a:solidFill>
                <a:latin typeface="Aller"/>
                <a:cs typeface="Aller"/>
              </a:rPr>
              <a:t> </a:t>
            </a:r>
            <a:endParaRPr lang="en-CA" sz="1350" dirty="0">
              <a:solidFill>
                <a:srgbClr val="000048"/>
              </a:solidFill>
              <a:latin typeface="Aller"/>
              <a:cs typeface="Aller"/>
            </a:endParaRPr>
          </a:p>
        </p:txBody>
      </p:sp>
      <p:pic>
        <p:nvPicPr>
          <p:cNvPr id="2" name="Picture 1" descr="Invitation Mockup.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2946" y="820102"/>
            <a:ext cx="7261054" cy="5275898"/>
          </a:xfrm>
          <a:prstGeom prst="rect">
            <a:avLst/>
          </a:prstGeom>
        </p:spPr>
      </p:pic>
    </p:spTree>
    <p:extLst>
      <p:ext uri="{BB962C8B-B14F-4D97-AF65-F5344CB8AC3E}">
        <p14:creationId xmlns:p14="http://schemas.microsoft.com/office/powerpoint/2010/main" val="1052503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3" name="Rectangle 3"/>
          <p:cNvSpPr>
            <a:spLocks noGrp="1" noChangeArrowheads="1"/>
          </p:cNvSpPr>
          <p:nvPr>
            <p:ph type="body" idx="1"/>
          </p:nvPr>
        </p:nvSpPr>
        <p:spPr>
          <a:xfrm>
            <a:off x="381000" y="2057401"/>
            <a:ext cx="8382000" cy="914400"/>
          </a:xfrm>
        </p:spPr>
        <p:txBody>
          <a:bodyPr>
            <a:noAutofit/>
          </a:bodyPr>
          <a:lstStyle/>
          <a:p>
            <a:pPr marL="0" indent="0">
              <a:buNone/>
            </a:pPr>
            <a:r>
              <a:rPr lang="en-CA" sz="2000" b="1" dirty="0" smtClean="0">
                <a:solidFill>
                  <a:srgbClr val="000048"/>
                </a:solidFill>
                <a:latin typeface="Aller"/>
                <a:cs typeface="Aller"/>
              </a:rPr>
              <a:t>At DPS Original Healthcare, we find better ways to engage and challenge key opinion leaders:</a:t>
            </a:r>
            <a:endParaRPr lang="en-CA" sz="2000" dirty="0" smtClean="0">
              <a:solidFill>
                <a:srgbClr val="000048"/>
              </a:solidFill>
              <a:latin typeface="Aller"/>
              <a:cs typeface="Aller"/>
            </a:endParaRPr>
          </a:p>
          <a:p>
            <a:pPr marL="0" indent="0">
              <a:buNone/>
            </a:pPr>
            <a:endParaRPr lang="en-CA" sz="2000" dirty="0">
              <a:solidFill>
                <a:srgbClr val="000048"/>
              </a:solidFill>
              <a:latin typeface="Aller"/>
              <a:cs typeface="Aller"/>
            </a:endParaRPr>
          </a:p>
        </p:txBody>
      </p:sp>
      <p:sp>
        <p:nvSpPr>
          <p:cNvPr id="2" name="TextBox 1"/>
          <p:cNvSpPr txBox="1"/>
          <p:nvPr/>
        </p:nvSpPr>
        <p:spPr>
          <a:xfrm>
            <a:off x="457200" y="2964875"/>
            <a:ext cx="3276600" cy="2862322"/>
          </a:xfrm>
          <a:prstGeom prst="rect">
            <a:avLst/>
          </a:prstGeom>
          <a:noFill/>
        </p:spPr>
        <p:txBody>
          <a:bodyPr wrap="square" rtlCol="0">
            <a:spAutoFit/>
          </a:bodyPr>
          <a:lstStyle/>
          <a:p>
            <a:r>
              <a:rPr lang="en-CA" sz="1500" dirty="0">
                <a:solidFill>
                  <a:srgbClr val="000048"/>
                </a:solidFill>
                <a:latin typeface="Aller"/>
                <a:cs typeface="Aller"/>
              </a:rPr>
              <a:t>Advisory boards might be common practice..</a:t>
            </a:r>
            <a:r>
              <a:rPr lang="en-CA" sz="1500" dirty="0" smtClean="0">
                <a:solidFill>
                  <a:srgbClr val="000048"/>
                </a:solidFill>
                <a:latin typeface="Aller"/>
                <a:cs typeface="Aller"/>
              </a:rPr>
              <a:t>. but </a:t>
            </a:r>
            <a:r>
              <a:rPr lang="en-CA" sz="1500" dirty="0">
                <a:solidFill>
                  <a:srgbClr val="000048"/>
                </a:solidFill>
                <a:latin typeface="Aller"/>
                <a:cs typeface="Aller"/>
              </a:rPr>
              <a:t>why practice them in a common way</a:t>
            </a:r>
            <a:r>
              <a:rPr lang="en-CA" sz="1500" dirty="0" smtClean="0">
                <a:solidFill>
                  <a:srgbClr val="000048"/>
                </a:solidFill>
                <a:latin typeface="Aller"/>
                <a:cs typeface="Aller"/>
              </a:rPr>
              <a:t>?</a:t>
            </a:r>
          </a:p>
          <a:p>
            <a:endParaRPr lang="en-CA" sz="1500" dirty="0">
              <a:solidFill>
                <a:srgbClr val="000048"/>
              </a:solidFill>
              <a:latin typeface="Aller"/>
              <a:cs typeface="Aller"/>
            </a:endParaRPr>
          </a:p>
          <a:p>
            <a:r>
              <a:rPr lang="en-CA" sz="1500" dirty="0" smtClean="0">
                <a:solidFill>
                  <a:srgbClr val="000048"/>
                </a:solidFill>
                <a:latin typeface="Aller"/>
                <a:cs typeface="Aller"/>
              </a:rPr>
              <a:t>We </a:t>
            </a:r>
            <a:r>
              <a:rPr lang="en-CA" sz="1500" dirty="0">
                <a:solidFill>
                  <a:srgbClr val="000048"/>
                </a:solidFill>
                <a:latin typeface="Aller"/>
                <a:cs typeface="Aller"/>
              </a:rPr>
              <a:t>design unique and interactive sessions that are both evocative </a:t>
            </a:r>
            <a:r>
              <a:rPr lang="en-CA" sz="1500" i="1" dirty="0">
                <a:solidFill>
                  <a:srgbClr val="000048"/>
                </a:solidFill>
                <a:latin typeface="Aller"/>
                <a:cs typeface="Aller"/>
              </a:rPr>
              <a:t>and</a:t>
            </a:r>
            <a:r>
              <a:rPr lang="en-CA" sz="1500" dirty="0">
                <a:solidFill>
                  <a:srgbClr val="000048"/>
                </a:solidFill>
                <a:latin typeface="Aller"/>
                <a:cs typeface="Aller"/>
              </a:rPr>
              <a:t> provocative. We take participants out of their comfort zones and engage them to look at your brand in a different way, leading to actionable marketing intelligence.</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3927170"/>
            <a:ext cx="1341825" cy="176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9402" y="3927170"/>
            <a:ext cx="1169536" cy="1772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9562" y="3927170"/>
            <a:ext cx="1378751" cy="1787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itle 1"/>
          <p:cNvSpPr>
            <a:spLocks noGrp="1"/>
          </p:cNvSpPr>
          <p:nvPr>
            <p:ph type="title"/>
          </p:nvPr>
        </p:nvSpPr>
        <p:spPr>
          <a:xfrm>
            <a:off x="457200" y="609600"/>
            <a:ext cx="8610600" cy="563563"/>
          </a:xfrm>
        </p:spPr>
        <p:txBody>
          <a:bodyPr/>
          <a:lstStyle/>
          <a:p>
            <a:pPr>
              <a:lnSpc>
                <a:spcPct val="80000"/>
              </a:lnSpc>
            </a:pPr>
            <a:r>
              <a:rPr lang="en-US" sz="4200" dirty="0" smtClean="0">
                <a:solidFill>
                  <a:srgbClr val="000048"/>
                </a:solidFill>
              </a:rPr>
              <a:t>WE ONLY CREATE ENGAGING</a:t>
            </a:r>
            <a:br>
              <a:rPr lang="en-US" sz="4200" dirty="0" smtClean="0">
                <a:solidFill>
                  <a:srgbClr val="000048"/>
                </a:solidFill>
              </a:rPr>
            </a:br>
            <a:r>
              <a:rPr lang="en-JM" sz="4200" dirty="0" smtClean="0">
                <a:solidFill>
                  <a:srgbClr val="0065B0"/>
                </a:solidFill>
              </a:rPr>
              <a:t>ADVISORY BOARDS &amp; ROUNDTABLES</a:t>
            </a:r>
            <a:endParaRPr lang="en-JM" sz="4200" dirty="0">
              <a:solidFill>
                <a:srgbClr val="0065B0"/>
              </a:solidFill>
            </a:endParaRPr>
          </a:p>
        </p:txBody>
      </p:sp>
      <p:sp>
        <p:nvSpPr>
          <p:cNvPr id="17" name="Text Placeholder 3"/>
          <p:cNvSpPr txBox="1">
            <a:spLocks/>
          </p:cNvSpPr>
          <p:nvPr/>
        </p:nvSpPr>
        <p:spPr>
          <a:xfrm>
            <a:off x="457200" y="1371600"/>
            <a:ext cx="8305800" cy="417210"/>
          </a:xfrm>
          <a:prstGeom prst="rect">
            <a:avLst/>
          </a:prstGeom>
          <a:noFill/>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a:solidFill>
                  <a:srgbClr val="000048"/>
                </a:solidFill>
                <a:latin typeface="Bebas Neue"/>
                <a:cs typeface="Bebas Neue"/>
              </a:rPr>
              <a:t>We design unique and interactive sessions that are both evocative and provocative.</a:t>
            </a:r>
          </a:p>
        </p:txBody>
      </p:sp>
      <p:grpSp>
        <p:nvGrpSpPr>
          <p:cNvPr id="18" name="Group 17"/>
          <p:cNvGrpSpPr/>
          <p:nvPr/>
        </p:nvGrpSpPr>
        <p:grpSpPr>
          <a:xfrm>
            <a:off x="5345013" y="2743200"/>
            <a:ext cx="1970187" cy="1015663"/>
            <a:chOff x="6553200" y="2438400"/>
            <a:chExt cx="1970187" cy="1015663"/>
          </a:xfrm>
        </p:grpSpPr>
        <p:grpSp>
          <p:nvGrpSpPr>
            <p:cNvPr id="19" name="Group 18"/>
            <p:cNvGrpSpPr/>
            <p:nvPr/>
          </p:nvGrpSpPr>
          <p:grpSpPr>
            <a:xfrm>
              <a:off x="7239405" y="2438400"/>
              <a:ext cx="598587" cy="1015663"/>
              <a:chOff x="4798090" y="3708240"/>
              <a:chExt cx="685800" cy="1163644"/>
            </a:xfrm>
          </p:grpSpPr>
          <p:sp>
            <p:nvSpPr>
              <p:cNvPr id="28" name="Rounded Rectangle 27"/>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29" name="Rectangle 28"/>
              <p:cNvSpPr/>
              <p:nvPr/>
            </p:nvSpPr>
            <p:spPr>
              <a:xfrm>
                <a:off x="4804265"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0</a:t>
                </a:r>
                <a:endParaRPr lang="en-US" sz="6000" dirty="0"/>
              </a:p>
            </p:txBody>
          </p:sp>
          <p:cxnSp>
            <p:nvCxnSpPr>
              <p:cNvPr id="30" name="Straight Connector 29"/>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6553200" y="2438400"/>
              <a:ext cx="598992" cy="1015663"/>
              <a:chOff x="4064251" y="3708240"/>
              <a:chExt cx="686264" cy="1163644"/>
            </a:xfrm>
          </p:grpSpPr>
          <p:sp>
            <p:nvSpPr>
              <p:cNvPr id="25" name="Rounded Rectangle 24"/>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26" name="Rectangle 25"/>
              <p:cNvSpPr/>
              <p:nvPr/>
            </p:nvSpPr>
            <p:spPr>
              <a:xfrm>
                <a:off x="4064251"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1</a:t>
                </a:r>
                <a:endParaRPr lang="en-US" sz="6000" dirty="0"/>
              </a:p>
            </p:txBody>
          </p:sp>
          <p:cxnSp>
            <p:nvCxnSpPr>
              <p:cNvPr id="27" name="Straight Connector 26"/>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924800" y="2438400"/>
              <a:ext cx="598587" cy="1015663"/>
              <a:chOff x="4798090" y="3708240"/>
              <a:chExt cx="685800" cy="1163644"/>
            </a:xfrm>
          </p:grpSpPr>
          <p:sp>
            <p:nvSpPr>
              <p:cNvPr id="22" name="Rounded Rectangle 21"/>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23" name="Rectangle 22"/>
              <p:cNvSpPr/>
              <p:nvPr/>
            </p:nvSpPr>
            <p:spPr>
              <a:xfrm>
                <a:off x="4804265"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0</a:t>
                </a:r>
                <a:endParaRPr lang="en-US" sz="6000" dirty="0"/>
              </a:p>
            </p:txBody>
          </p:sp>
          <p:cxnSp>
            <p:nvCxnSpPr>
              <p:cNvPr id="24" name="Straight Connector 23"/>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31" name="Rectangle 3"/>
          <p:cNvSpPr txBox="1">
            <a:spLocks noChangeArrowheads="1"/>
          </p:cNvSpPr>
          <p:nvPr/>
        </p:nvSpPr>
        <p:spPr>
          <a:xfrm>
            <a:off x="4495800" y="3048000"/>
            <a:ext cx="182880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CA" sz="2000" b="1" dirty="0" smtClean="0">
                <a:solidFill>
                  <a:srgbClr val="000048"/>
                </a:solidFill>
                <a:latin typeface="Aller"/>
                <a:cs typeface="Aller"/>
              </a:rPr>
              <a:t>Over</a:t>
            </a:r>
            <a:endParaRPr lang="en-CA" sz="2000" dirty="0">
              <a:solidFill>
                <a:srgbClr val="000048"/>
              </a:solidFill>
              <a:latin typeface="Aller"/>
              <a:cs typeface="Aller"/>
            </a:endParaRPr>
          </a:p>
        </p:txBody>
      </p:sp>
      <p:sp>
        <p:nvSpPr>
          <p:cNvPr id="32" name="Rectangle 3"/>
          <p:cNvSpPr txBox="1">
            <a:spLocks noChangeArrowheads="1"/>
          </p:cNvSpPr>
          <p:nvPr/>
        </p:nvSpPr>
        <p:spPr>
          <a:xfrm>
            <a:off x="7391400" y="3048000"/>
            <a:ext cx="1828800" cy="533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CA" sz="2000" b="1" dirty="0" smtClean="0">
                <a:solidFill>
                  <a:srgbClr val="000048"/>
                </a:solidFill>
                <a:latin typeface="Aller"/>
                <a:cs typeface="Aller"/>
              </a:rPr>
              <a:t>Ad Boards</a:t>
            </a:r>
            <a:endParaRPr lang="en-CA" sz="2000" dirty="0">
              <a:solidFill>
                <a:srgbClr val="000048"/>
              </a:solidFill>
              <a:latin typeface="Aller"/>
              <a:cs typeface="Aller"/>
            </a:endParaRPr>
          </a:p>
        </p:txBody>
      </p:sp>
    </p:spTree>
    <p:extLst>
      <p:ext uri="{BB962C8B-B14F-4D97-AF65-F5344CB8AC3E}">
        <p14:creationId xmlns:p14="http://schemas.microsoft.com/office/powerpoint/2010/main" val="3244201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3" name="Rectangle 3"/>
          <p:cNvSpPr>
            <a:spLocks noGrp="1" noChangeArrowheads="1"/>
          </p:cNvSpPr>
          <p:nvPr>
            <p:ph type="body" idx="1"/>
          </p:nvPr>
        </p:nvSpPr>
        <p:spPr>
          <a:xfrm>
            <a:off x="304800" y="1600200"/>
            <a:ext cx="8686800" cy="2392363"/>
          </a:xfrm>
        </p:spPr>
        <p:txBody>
          <a:bodyPr>
            <a:noAutofit/>
          </a:bodyPr>
          <a:lstStyle/>
          <a:p>
            <a:pPr marL="0" indent="0" algn="ctr">
              <a:buNone/>
            </a:pPr>
            <a:r>
              <a:rPr lang="en-CA" sz="1450" b="1" dirty="0" smtClean="0">
                <a:solidFill>
                  <a:srgbClr val="000048"/>
                </a:solidFill>
                <a:latin typeface="Aller"/>
                <a:cs typeface="Aller"/>
              </a:rPr>
              <a:t>We bring the highest level of confidence to clients with our wide range of business solutions:</a:t>
            </a:r>
            <a:endParaRPr lang="en-CA" sz="1450" dirty="0" smtClean="0">
              <a:solidFill>
                <a:srgbClr val="000048"/>
              </a:solidFill>
              <a:latin typeface="Aller"/>
              <a:cs typeface="Aller"/>
            </a:endParaRPr>
          </a:p>
          <a:p>
            <a:pPr marL="0" indent="0" algn="ctr">
              <a:buNone/>
            </a:pPr>
            <a:endParaRPr lang="en-CA" sz="1450" dirty="0">
              <a:solidFill>
                <a:srgbClr val="000048"/>
              </a:solidFill>
              <a:latin typeface="Aller"/>
              <a:cs typeface="Aller"/>
            </a:endParaRPr>
          </a:p>
        </p:txBody>
      </p:sp>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580" y="2095227"/>
            <a:ext cx="2971799" cy="1450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267200" y="4343400"/>
            <a:ext cx="3764158" cy="830997"/>
          </a:xfrm>
          <a:prstGeom prst="rect">
            <a:avLst/>
          </a:prstGeom>
          <a:noFill/>
        </p:spPr>
        <p:txBody>
          <a:bodyPr wrap="square" rtlCol="0">
            <a:spAutoFit/>
          </a:bodyPr>
          <a:lstStyle/>
          <a:p>
            <a:pPr algn="ctr"/>
            <a:r>
              <a:rPr lang="en-CA" sz="1600" b="1" dirty="0" smtClean="0">
                <a:solidFill>
                  <a:srgbClr val="000048"/>
                </a:solidFill>
                <a:latin typeface="Aller"/>
                <a:cs typeface="Aller"/>
              </a:rPr>
              <a:t>SELL-OUT:</a:t>
            </a:r>
          </a:p>
          <a:p>
            <a:pPr algn="ctr"/>
            <a:r>
              <a:rPr lang="en-CA" sz="1600" b="1" dirty="0" smtClean="0">
                <a:solidFill>
                  <a:srgbClr val="000048"/>
                </a:solidFill>
                <a:latin typeface="Aller"/>
                <a:cs typeface="Aller"/>
              </a:rPr>
              <a:t>Over</a:t>
            </a:r>
            <a:r>
              <a:rPr lang="en-CA" sz="1600" b="1" dirty="0" smtClean="0">
                <a:solidFill>
                  <a:srgbClr val="00007F"/>
                </a:solidFill>
                <a:latin typeface="Aller"/>
                <a:cs typeface="Aller"/>
              </a:rPr>
              <a:t> 1,200 </a:t>
            </a:r>
            <a:r>
              <a:rPr lang="en-CA" sz="1600" b="1" dirty="0" smtClean="0">
                <a:solidFill>
                  <a:srgbClr val="000048"/>
                </a:solidFill>
                <a:latin typeface="Aller"/>
                <a:cs typeface="Aller"/>
              </a:rPr>
              <a:t>Cardiologists and</a:t>
            </a:r>
          </a:p>
          <a:p>
            <a:pPr algn="ctr"/>
            <a:r>
              <a:rPr lang="en-CA" sz="1600" b="1" dirty="0" smtClean="0">
                <a:solidFill>
                  <a:srgbClr val="000048"/>
                </a:solidFill>
                <a:latin typeface="Aller"/>
                <a:cs typeface="Aller"/>
              </a:rPr>
              <a:t>Cardio-thoracic surgeons</a:t>
            </a:r>
            <a:endParaRPr lang="en-CA" sz="1600" b="1" dirty="0">
              <a:solidFill>
                <a:srgbClr val="000048"/>
              </a:solidFill>
              <a:latin typeface="Aller"/>
              <a:cs typeface="Aller"/>
            </a:endParaRPr>
          </a:p>
        </p:txBody>
      </p:sp>
      <p:pic>
        <p:nvPicPr>
          <p:cNvPr id="1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5641" y="2095227"/>
            <a:ext cx="2420911" cy="150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3428" y="1981200"/>
            <a:ext cx="2375945" cy="1665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
          <p:cNvSpPr>
            <a:spLocks noGrp="1"/>
          </p:cNvSpPr>
          <p:nvPr>
            <p:ph type="title"/>
          </p:nvPr>
        </p:nvSpPr>
        <p:spPr>
          <a:xfrm>
            <a:off x="457200" y="533400"/>
            <a:ext cx="8610600" cy="563563"/>
          </a:xfrm>
        </p:spPr>
        <p:txBody>
          <a:bodyPr/>
          <a:lstStyle/>
          <a:p>
            <a:pPr>
              <a:lnSpc>
                <a:spcPct val="80000"/>
              </a:lnSpc>
            </a:pPr>
            <a:r>
              <a:rPr lang="en-US" sz="4200" dirty="0" smtClean="0">
                <a:solidFill>
                  <a:srgbClr val="000048"/>
                </a:solidFill>
              </a:rPr>
              <a:t>WE SELL OUT </a:t>
            </a:r>
            <a:r>
              <a:rPr lang="en-JM" sz="4200" dirty="0" smtClean="0">
                <a:solidFill>
                  <a:srgbClr val="0065B0"/>
                </a:solidFill>
              </a:rPr>
              <a:t>SYMPOSIA &amp; SPEAKERS FORUM</a:t>
            </a:r>
            <a:endParaRPr lang="en-JM" sz="4200" dirty="0">
              <a:solidFill>
                <a:srgbClr val="0065B0"/>
              </a:solidFill>
            </a:endParaRPr>
          </a:p>
        </p:txBody>
      </p:sp>
      <p:sp>
        <p:nvSpPr>
          <p:cNvPr id="21" name="Text Placeholder 3"/>
          <p:cNvSpPr txBox="1">
            <a:spLocks/>
          </p:cNvSpPr>
          <p:nvPr/>
        </p:nvSpPr>
        <p:spPr>
          <a:xfrm>
            <a:off x="457200" y="1066800"/>
            <a:ext cx="8305800" cy="417210"/>
          </a:xfrm>
          <a:prstGeom prst="rect">
            <a:avLst/>
          </a:prstGeom>
          <a:noFill/>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smtClean="0">
                <a:solidFill>
                  <a:srgbClr val="000048"/>
                </a:solidFill>
                <a:latin typeface="Bebas Neue"/>
                <a:cs typeface="Bebas Neue"/>
              </a:rPr>
              <a:t>WE FIND BETTER WAYS TO ENGAGE AND CHALLENGE KEY OPINION LEADERS</a:t>
            </a:r>
            <a:endParaRPr lang="en-CA" sz="2000" dirty="0">
              <a:solidFill>
                <a:srgbClr val="000048"/>
              </a:solidFill>
              <a:latin typeface="Bebas Neue"/>
              <a:cs typeface="Bebas Neue"/>
            </a:endParaRPr>
          </a:p>
        </p:txBody>
      </p:sp>
      <p:sp>
        <p:nvSpPr>
          <p:cNvPr id="3" name="Rectangle 2"/>
          <p:cNvSpPr/>
          <p:nvPr/>
        </p:nvSpPr>
        <p:spPr>
          <a:xfrm>
            <a:off x="838200" y="5105400"/>
            <a:ext cx="7467600" cy="892552"/>
          </a:xfrm>
          <a:prstGeom prst="rect">
            <a:avLst/>
          </a:prstGeom>
        </p:spPr>
        <p:txBody>
          <a:bodyPr wrap="square">
            <a:spAutoFit/>
          </a:bodyPr>
          <a:lstStyle/>
          <a:p>
            <a:pPr algn="ctr"/>
            <a:r>
              <a:rPr lang="en-CA" sz="1300" dirty="0" smtClean="0">
                <a:solidFill>
                  <a:srgbClr val="000048"/>
                </a:solidFill>
                <a:latin typeface="Aller"/>
                <a:cs typeface="Aller"/>
              </a:rPr>
              <a:t>We </a:t>
            </a:r>
            <a:r>
              <a:rPr lang="en-CA" sz="1300" dirty="0">
                <a:solidFill>
                  <a:srgbClr val="000048"/>
                </a:solidFill>
                <a:latin typeface="Aller"/>
                <a:cs typeface="Aller"/>
              </a:rPr>
              <a:t>design unique and interactive sessions that are both evocative and provocative. In the past few years, we have had the pleasure of developing and managing major symposia across the United States and Canada, Portugal, the UK, Sweden and others.</a:t>
            </a:r>
          </a:p>
          <a:p>
            <a:pPr algn="ctr"/>
            <a:endParaRPr lang="en-CA" sz="1300" dirty="0">
              <a:solidFill>
                <a:srgbClr val="000048"/>
              </a:solidFill>
              <a:latin typeface="Aller"/>
              <a:cs typeface="Aller"/>
            </a:endParaRPr>
          </a:p>
        </p:txBody>
      </p:sp>
      <p:sp>
        <p:nvSpPr>
          <p:cNvPr id="13" name="Content Placeholder 9"/>
          <p:cNvSpPr txBox="1">
            <a:spLocks/>
          </p:cNvSpPr>
          <p:nvPr/>
        </p:nvSpPr>
        <p:spPr>
          <a:xfrm>
            <a:off x="609600" y="3749811"/>
            <a:ext cx="2895600" cy="1187178"/>
          </a:xfrm>
          <a:prstGeom prst="rect">
            <a:avLst/>
          </a:prstGeom>
          <a:gradFill flip="none" rotWithShape="1">
            <a:gsLst>
              <a:gs pos="0">
                <a:srgbClr val="061021"/>
              </a:gs>
              <a:gs pos="100000">
                <a:srgbClr val="154170"/>
              </a:gs>
            </a:gsLst>
            <a:lin ang="16200000" scaled="0"/>
            <a:tileRect/>
          </a:gra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dirty="0">
                <a:solidFill>
                  <a:schemeClr val="bg1"/>
                </a:solidFill>
                <a:latin typeface="Aller"/>
                <a:cs typeface="Aller"/>
              </a:rPr>
              <a:t>SELL-OUT:</a:t>
            </a:r>
          </a:p>
          <a:p>
            <a:pPr marL="0" indent="0" algn="ctr">
              <a:buNone/>
            </a:pPr>
            <a:r>
              <a:rPr lang="en-CA" dirty="0">
                <a:solidFill>
                  <a:schemeClr val="bg1"/>
                </a:solidFill>
                <a:latin typeface="Aller"/>
                <a:cs typeface="Aller"/>
              </a:rPr>
              <a:t>Over 1,200 Cardiologists and</a:t>
            </a:r>
          </a:p>
          <a:p>
            <a:pPr marL="0" indent="0" algn="ctr">
              <a:buNone/>
            </a:pPr>
            <a:r>
              <a:rPr lang="en-CA" dirty="0">
                <a:solidFill>
                  <a:schemeClr val="bg1"/>
                </a:solidFill>
                <a:latin typeface="Aller"/>
                <a:cs typeface="Aller"/>
              </a:rPr>
              <a:t>Cardio-thoracic surgeons</a:t>
            </a:r>
          </a:p>
        </p:txBody>
      </p:sp>
      <p:sp>
        <p:nvSpPr>
          <p:cNvPr id="14" name="Content Placeholder 9"/>
          <p:cNvSpPr txBox="1">
            <a:spLocks/>
          </p:cNvSpPr>
          <p:nvPr/>
        </p:nvSpPr>
        <p:spPr>
          <a:xfrm>
            <a:off x="3657600" y="3749811"/>
            <a:ext cx="2362200" cy="1187178"/>
          </a:xfrm>
          <a:prstGeom prst="rect">
            <a:avLst/>
          </a:prstGeom>
          <a:gradFill flip="none" rotWithShape="1">
            <a:gsLst>
              <a:gs pos="0">
                <a:srgbClr val="061021"/>
              </a:gs>
              <a:gs pos="100000">
                <a:srgbClr val="154170"/>
              </a:gs>
            </a:gsLst>
            <a:lin ang="16200000" scaled="0"/>
            <a:tileRect/>
          </a:gra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dirty="0" smtClean="0">
                <a:solidFill>
                  <a:srgbClr val="FFFFFF"/>
                </a:solidFill>
                <a:latin typeface="Aller"/>
                <a:cs typeface="Aller"/>
              </a:rPr>
              <a:t>SELL-OUT:</a:t>
            </a:r>
          </a:p>
          <a:p>
            <a:pPr marL="0" indent="0" algn="ctr">
              <a:buNone/>
            </a:pPr>
            <a:r>
              <a:rPr lang="en-CA" dirty="0">
                <a:solidFill>
                  <a:srgbClr val="FFFFFF"/>
                </a:solidFill>
                <a:latin typeface="Aller"/>
                <a:cs typeface="Aller"/>
              </a:rPr>
              <a:t>800 </a:t>
            </a:r>
            <a:r>
              <a:rPr lang="en-CA" dirty="0" err="1">
                <a:solidFill>
                  <a:srgbClr val="FFFFFF"/>
                </a:solidFill>
                <a:latin typeface="Aller"/>
                <a:cs typeface="Aller"/>
              </a:rPr>
              <a:t>pediatricians</a:t>
            </a:r>
            <a:r>
              <a:rPr lang="en-CA" dirty="0">
                <a:solidFill>
                  <a:srgbClr val="FFFFFF"/>
                </a:solidFill>
                <a:latin typeface="Aller"/>
                <a:cs typeface="Aller"/>
              </a:rPr>
              <a:t> and General Physicians</a:t>
            </a:r>
          </a:p>
        </p:txBody>
      </p:sp>
      <p:sp>
        <p:nvSpPr>
          <p:cNvPr id="18" name="Content Placeholder 9"/>
          <p:cNvSpPr txBox="1">
            <a:spLocks/>
          </p:cNvSpPr>
          <p:nvPr/>
        </p:nvSpPr>
        <p:spPr>
          <a:xfrm>
            <a:off x="6248400" y="3749811"/>
            <a:ext cx="2362200" cy="1187178"/>
          </a:xfrm>
          <a:prstGeom prst="rect">
            <a:avLst/>
          </a:prstGeom>
          <a:gradFill flip="none" rotWithShape="1">
            <a:gsLst>
              <a:gs pos="0">
                <a:srgbClr val="061021"/>
              </a:gs>
              <a:gs pos="100000">
                <a:srgbClr val="154170"/>
              </a:gs>
            </a:gsLst>
            <a:lin ang="16200000" scaled="0"/>
            <a:tileRect/>
          </a:gra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CA" sz="1500" dirty="0">
                <a:solidFill>
                  <a:srgbClr val="FFFFFF"/>
                </a:solidFill>
                <a:latin typeface="Aller"/>
                <a:cs typeface="Aller"/>
              </a:rPr>
              <a:t>SELL-OUT:</a:t>
            </a:r>
          </a:p>
          <a:p>
            <a:pPr marL="0" indent="0" algn="ctr">
              <a:buNone/>
            </a:pPr>
            <a:r>
              <a:rPr lang="en-CA" sz="1500" dirty="0">
                <a:solidFill>
                  <a:srgbClr val="FFFFFF"/>
                </a:solidFill>
                <a:latin typeface="Aller"/>
                <a:cs typeface="Aller"/>
              </a:rPr>
              <a:t>Over 1,000 Nurse Practitioners, Dieticians and Hospital Staff</a:t>
            </a:r>
          </a:p>
        </p:txBody>
      </p:sp>
    </p:spTree>
    <p:extLst>
      <p:ext uri="{BB962C8B-B14F-4D97-AF65-F5344CB8AC3E}">
        <p14:creationId xmlns:p14="http://schemas.microsoft.com/office/powerpoint/2010/main" val="2659525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457200" y="533400"/>
            <a:ext cx="7620000" cy="563563"/>
          </a:xfrm>
        </p:spPr>
        <p:txBody>
          <a:bodyPr/>
          <a:lstStyle/>
          <a:p>
            <a:pPr>
              <a:lnSpc>
                <a:spcPct val="80000"/>
              </a:lnSpc>
            </a:pPr>
            <a:r>
              <a:rPr lang="en-US" dirty="0" smtClean="0">
                <a:solidFill>
                  <a:srgbClr val="000048"/>
                </a:solidFill>
              </a:rPr>
              <a:t>W</a:t>
            </a:r>
            <a:r>
              <a:rPr lang="en-JM" dirty="0" smtClean="0">
                <a:solidFill>
                  <a:srgbClr val="000048"/>
                </a:solidFill>
              </a:rPr>
              <a:t>e ARE…</a:t>
            </a:r>
            <a:endParaRPr lang="en-JM" dirty="0">
              <a:solidFill>
                <a:srgbClr val="0065B0"/>
              </a:solidFill>
            </a:endParaRPr>
          </a:p>
        </p:txBody>
      </p:sp>
      <p:graphicFrame>
        <p:nvGraphicFramePr>
          <p:cNvPr id="10" name="Diagram 9"/>
          <p:cNvGraphicFramePr/>
          <p:nvPr>
            <p:extLst>
              <p:ext uri="{D42A27DB-BD31-4B8C-83A1-F6EECF244321}">
                <p14:modId xmlns:p14="http://schemas.microsoft.com/office/powerpoint/2010/main" val="309856433"/>
              </p:ext>
            </p:extLst>
          </p:nvPr>
        </p:nvGraphicFramePr>
        <p:xfrm>
          <a:off x="457200" y="965200"/>
          <a:ext cx="8229600"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descr="DPS.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6354" y="3886200"/>
            <a:ext cx="1631292" cy="1639801"/>
          </a:xfrm>
          <a:prstGeom prst="rect">
            <a:avLst/>
          </a:prstGeom>
        </p:spPr>
      </p:pic>
    </p:spTree>
    <p:extLst>
      <p:ext uri="{BB962C8B-B14F-4D97-AF65-F5344CB8AC3E}">
        <p14:creationId xmlns:p14="http://schemas.microsoft.com/office/powerpoint/2010/main" val="4107726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457200" y="533400"/>
            <a:ext cx="7620000" cy="563563"/>
          </a:xfrm>
        </p:spPr>
        <p:txBody>
          <a:bodyPr/>
          <a:lstStyle/>
          <a:p>
            <a:pPr>
              <a:lnSpc>
                <a:spcPct val="80000"/>
              </a:lnSpc>
            </a:pPr>
            <a:r>
              <a:rPr lang="en-JM" sz="4200" dirty="0" smtClean="0">
                <a:solidFill>
                  <a:srgbClr val="000048"/>
                </a:solidFill>
              </a:rPr>
              <a:t>WE HAVE LEADING</a:t>
            </a:r>
            <a:br>
              <a:rPr lang="en-JM" sz="4200" dirty="0" smtClean="0">
                <a:solidFill>
                  <a:srgbClr val="000048"/>
                </a:solidFill>
              </a:rPr>
            </a:br>
            <a:r>
              <a:rPr lang="en-JM" sz="4200" dirty="0" smtClean="0">
                <a:solidFill>
                  <a:srgbClr val="0065B0"/>
                </a:solidFill>
              </a:rPr>
              <a:t>EXPERTISE &amp; CREDIBILITY in the industry</a:t>
            </a:r>
            <a:endParaRPr lang="en-JM" sz="4200" dirty="0">
              <a:solidFill>
                <a:srgbClr val="0065B0"/>
              </a:solidFill>
            </a:endParaRPr>
          </a:p>
        </p:txBody>
      </p:sp>
      <p:sp>
        <p:nvSpPr>
          <p:cNvPr id="25" name="Text Placeholder 3"/>
          <p:cNvSpPr>
            <a:spLocks noGrp="1"/>
          </p:cNvSpPr>
          <p:nvPr>
            <p:ph type="body" sz="quarter" idx="15"/>
          </p:nvPr>
        </p:nvSpPr>
        <p:spPr>
          <a:xfrm>
            <a:off x="457200" y="1259190"/>
            <a:ext cx="8001000" cy="417210"/>
          </a:xfrm>
          <a:noFill/>
        </p:spPr>
        <p:txBody>
          <a:bodyPr/>
          <a:lstStyle/>
          <a:p>
            <a:r>
              <a:rPr lang="en-CA" sz="2000" dirty="0">
                <a:solidFill>
                  <a:srgbClr val="000048"/>
                </a:solidFill>
                <a:latin typeface="Bebas Neue"/>
                <a:cs typeface="Bebas Neue"/>
              </a:rPr>
              <a:t>We have directly partnered and worked with over</a:t>
            </a:r>
            <a:r>
              <a:rPr lang="en-CA" sz="2300" dirty="0">
                <a:solidFill>
                  <a:srgbClr val="000048"/>
                </a:solidFill>
                <a:latin typeface="Bebas Neue"/>
                <a:cs typeface="Bebas Neue"/>
              </a:rPr>
              <a:t> </a:t>
            </a:r>
            <a:r>
              <a:rPr lang="en-CA" sz="2300" dirty="0">
                <a:solidFill>
                  <a:srgbClr val="0065B0"/>
                </a:solidFill>
                <a:latin typeface="Bebas Neue"/>
                <a:cs typeface="Bebas Neue"/>
              </a:rPr>
              <a:t>4,000</a:t>
            </a:r>
            <a:r>
              <a:rPr lang="en-CA" sz="2300" dirty="0">
                <a:solidFill>
                  <a:srgbClr val="000048"/>
                </a:solidFill>
                <a:latin typeface="Bebas Neue"/>
                <a:cs typeface="Bebas Neue"/>
              </a:rPr>
              <a:t> </a:t>
            </a:r>
            <a:r>
              <a:rPr lang="en-CA" sz="2000" dirty="0">
                <a:solidFill>
                  <a:srgbClr val="000048"/>
                </a:solidFill>
                <a:latin typeface="Bebas Neue"/>
                <a:cs typeface="Bebas Neue"/>
              </a:rPr>
              <a:t>Specialists &amp; </a:t>
            </a:r>
            <a:r>
              <a:rPr lang="en-CA" sz="2000" dirty="0" err="1">
                <a:solidFill>
                  <a:srgbClr val="000048"/>
                </a:solidFill>
                <a:latin typeface="Bebas Neue"/>
                <a:cs typeface="Bebas Neue"/>
              </a:rPr>
              <a:t>Pediatricians</a:t>
            </a:r>
            <a:r>
              <a:rPr lang="en-CA" sz="2000" dirty="0">
                <a:solidFill>
                  <a:srgbClr val="000048"/>
                </a:solidFill>
                <a:latin typeface="Bebas Neue"/>
                <a:cs typeface="Bebas Neue"/>
              </a:rPr>
              <a:t>:</a:t>
            </a:r>
          </a:p>
          <a:p>
            <a:endParaRPr lang="en-CA" sz="2000" dirty="0">
              <a:solidFill>
                <a:srgbClr val="000048"/>
              </a:solidFill>
              <a:latin typeface="Bebas Neue"/>
              <a:cs typeface="Bebas Neue"/>
            </a:endParaRPr>
          </a:p>
        </p:txBody>
      </p:sp>
      <p:graphicFrame>
        <p:nvGraphicFramePr>
          <p:cNvPr id="3" name="Diagram 2"/>
          <p:cNvGraphicFramePr/>
          <p:nvPr>
            <p:extLst>
              <p:ext uri="{D42A27DB-BD31-4B8C-83A1-F6EECF244321}">
                <p14:modId xmlns:p14="http://schemas.microsoft.com/office/powerpoint/2010/main" val="1817553327"/>
              </p:ext>
            </p:extLst>
          </p:nvPr>
        </p:nvGraphicFramePr>
        <p:xfrm>
          <a:off x="838200" y="1905000"/>
          <a:ext cx="7467600" cy="373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8630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9"/>
          <p:cNvSpPr txBox="1">
            <a:spLocks/>
          </p:cNvSpPr>
          <p:nvPr/>
        </p:nvSpPr>
        <p:spPr>
          <a:xfrm>
            <a:off x="2247900" y="2467811"/>
            <a:ext cx="3686175" cy="428625"/>
          </a:xfrm>
          <a:prstGeom prst="rect">
            <a:avLst/>
          </a:prstGeom>
          <a:solidFill>
            <a:srgbClr val="000048"/>
          </a:solidFill>
          <a:ln>
            <a:noFill/>
          </a:ln>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1800" dirty="0" smtClean="0">
                <a:solidFill>
                  <a:schemeClr val="bg1"/>
                </a:solidFill>
                <a:latin typeface="Bebas Neue"/>
                <a:cs typeface="Bebas Neue"/>
              </a:rPr>
              <a:t>MEDICAL EDUCATION PROFICIENCY</a:t>
            </a:r>
            <a:endParaRPr lang="en-US" sz="1800" dirty="0">
              <a:solidFill>
                <a:schemeClr val="bg1"/>
              </a:solidFill>
              <a:latin typeface="Bebas Neue"/>
              <a:cs typeface="Bebas Neue"/>
            </a:endParaRPr>
          </a:p>
        </p:txBody>
      </p:sp>
      <p:sp>
        <p:nvSpPr>
          <p:cNvPr id="22" name="Content Placeholder 9"/>
          <p:cNvSpPr txBox="1">
            <a:spLocks/>
          </p:cNvSpPr>
          <p:nvPr/>
        </p:nvSpPr>
        <p:spPr>
          <a:xfrm>
            <a:off x="2247900" y="2982161"/>
            <a:ext cx="2828925" cy="428625"/>
          </a:xfrm>
          <a:prstGeom prst="rect">
            <a:avLst/>
          </a:prstGeom>
          <a:solidFill>
            <a:srgbClr val="000048"/>
          </a:solidFill>
          <a:ln>
            <a:noFill/>
          </a:ln>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1800" dirty="0" smtClean="0">
                <a:solidFill>
                  <a:schemeClr val="bg1"/>
                </a:solidFill>
                <a:latin typeface="Bebas Neue"/>
                <a:cs typeface="Bebas Neue"/>
              </a:rPr>
              <a:t>KOL ADVOCACY DEVELOPMENT</a:t>
            </a:r>
            <a:endParaRPr lang="en-US" sz="1800" dirty="0">
              <a:solidFill>
                <a:schemeClr val="bg1"/>
              </a:solidFill>
              <a:latin typeface="Bebas Neue"/>
              <a:cs typeface="Bebas Neue"/>
            </a:endParaRPr>
          </a:p>
        </p:txBody>
      </p:sp>
      <p:sp>
        <p:nvSpPr>
          <p:cNvPr id="23" name="Content Placeholder 9"/>
          <p:cNvSpPr txBox="1">
            <a:spLocks/>
          </p:cNvSpPr>
          <p:nvPr/>
        </p:nvSpPr>
        <p:spPr>
          <a:xfrm>
            <a:off x="6019800" y="2467811"/>
            <a:ext cx="2571750" cy="428625"/>
          </a:xfrm>
          <a:prstGeom prst="rect">
            <a:avLst/>
          </a:prstGeom>
          <a:solidFill>
            <a:srgbClr val="000048"/>
          </a:solidFill>
          <a:ln>
            <a:noFill/>
          </a:ln>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1800" dirty="0" smtClean="0">
                <a:solidFill>
                  <a:schemeClr val="bg1"/>
                </a:solidFill>
                <a:latin typeface="Bebas Neue"/>
                <a:cs typeface="Bebas Neue"/>
              </a:rPr>
              <a:t>ADVISORY BOARDS EFFICIENCY</a:t>
            </a:r>
            <a:endParaRPr lang="en-US" sz="1800" dirty="0">
              <a:solidFill>
                <a:schemeClr val="bg1"/>
              </a:solidFill>
              <a:latin typeface="Bebas Neue"/>
              <a:cs typeface="Bebas Neue"/>
            </a:endParaRPr>
          </a:p>
        </p:txBody>
      </p:sp>
      <p:sp>
        <p:nvSpPr>
          <p:cNvPr id="24" name="Content Placeholder 9"/>
          <p:cNvSpPr txBox="1">
            <a:spLocks/>
          </p:cNvSpPr>
          <p:nvPr/>
        </p:nvSpPr>
        <p:spPr>
          <a:xfrm>
            <a:off x="2247900" y="3496511"/>
            <a:ext cx="1971675" cy="428625"/>
          </a:xfrm>
          <a:prstGeom prst="rect">
            <a:avLst/>
          </a:prstGeom>
          <a:solidFill>
            <a:srgbClr val="000048"/>
          </a:solidFill>
          <a:ln>
            <a:noFill/>
          </a:ln>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1800" dirty="0" smtClean="0">
                <a:solidFill>
                  <a:schemeClr val="bg1"/>
                </a:solidFill>
                <a:latin typeface="Bebas Neue"/>
                <a:cs typeface="Bebas Neue"/>
              </a:rPr>
              <a:t>MEETING FACILITATION</a:t>
            </a:r>
            <a:endParaRPr lang="en-US" sz="1800" dirty="0">
              <a:solidFill>
                <a:schemeClr val="bg1"/>
              </a:solidFill>
              <a:latin typeface="Bebas Neue"/>
              <a:cs typeface="Bebas Neue"/>
            </a:endParaRPr>
          </a:p>
        </p:txBody>
      </p:sp>
      <p:sp>
        <p:nvSpPr>
          <p:cNvPr id="27" name="Content Placeholder 9"/>
          <p:cNvSpPr txBox="1">
            <a:spLocks/>
          </p:cNvSpPr>
          <p:nvPr/>
        </p:nvSpPr>
        <p:spPr>
          <a:xfrm>
            <a:off x="4305300" y="3496511"/>
            <a:ext cx="2143125" cy="428625"/>
          </a:xfrm>
          <a:prstGeom prst="rect">
            <a:avLst/>
          </a:prstGeom>
          <a:solidFill>
            <a:srgbClr val="000048"/>
          </a:solidFill>
          <a:ln>
            <a:noFill/>
          </a:ln>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1800" dirty="0" smtClean="0">
                <a:solidFill>
                  <a:schemeClr val="bg1"/>
                </a:solidFill>
                <a:latin typeface="Bebas Neue"/>
                <a:cs typeface="Bebas Neue"/>
              </a:rPr>
              <a:t>TRAIN-THE-TRAINER</a:t>
            </a:r>
            <a:endParaRPr lang="en-US" sz="1800" dirty="0">
              <a:solidFill>
                <a:schemeClr val="bg1"/>
              </a:solidFill>
              <a:latin typeface="Bebas Neue"/>
              <a:cs typeface="Bebas Neue"/>
            </a:endParaRPr>
          </a:p>
        </p:txBody>
      </p:sp>
      <p:sp>
        <p:nvSpPr>
          <p:cNvPr id="28" name="Content Placeholder 9"/>
          <p:cNvSpPr txBox="1">
            <a:spLocks/>
          </p:cNvSpPr>
          <p:nvPr/>
        </p:nvSpPr>
        <p:spPr>
          <a:xfrm>
            <a:off x="5162550" y="2982161"/>
            <a:ext cx="3429000" cy="428625"/>
          </a:xfrm>
          <a:prstGeom prst="rect">
            <a:avLst/>
          </a:prstGeom>
          <a:solidFill>
            <a:srgbClr val="000048"/>
          </a:solidFill>
          <a:ln>
            <a:noFill/>
          </a:ln>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1800" dirty="0" smtClean="0">
                <a:solidFill>
                  <a:schemeClr val="bg1"/>
                </a:solidFill>
                <a:latin typeface="Bebas Neue"/>
                <a:cs typeface="Bebas Neue"/>
              </a:rPr>
              <a:t>MARKETING &amp; COMMUNICATIONS</a:t>
            </a:r>
            <a:endParaRPr lang="en-US" sz="1800" dirty="0">
              <a:solidFill>
                <a:schemeClr val="bg1"/>
              </a:solidFill>
              <a:latin typeface="Bebas Neue"/>
              <a:cs typeface="Bebas Neue"/>
            </a:endParaRPr>
          </a:p>
        </p:txBody>
      </p:sp>
      <p:sp>
        <p:nvSpPr>
          <p:cNvPr id="29" name="Content Placeholder 9"/>
          <p:cNvSpPr txBox="1">
            <a:spLocks/>
          </p:cNvSpPr>
          <p:nvPr/>
        </p:nvSpPr>
        <p:spPr>
          <a:xfrm>
            <a:off x="6534150" y="3496511"/>
            <a:ext cx="2057400" cy="428625"/>
          </a:xfrm>
          <a:prstGeom prst="rect">
            <a:avLst/>
          </a:prstGeom>
          <a:solidFill>
            <a:srgbClr val="000048"/>
          </a:solidFill>
          <a:ln>
            <a:noFill/>
          </a:ln>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1800" dirty="0" smtClean="0">
                <a:solidFill>
                  <a:schemeClr val="bg1"/>
                </a:solidFill>
                <a:latin typeface="Bebas Neue"/>
                <a:cs typeface="Bebas Neue"/>
              </a:rPr>
              <a:t>MARKET RESEARCH</a:t>
            </a:r>
            <a:endParaRPr lang="en-US" sz="1800" dirty="0">
              <a:solidFill>
                <a:schemeClr val="bg1"/>
              </a:solidFill>
              <a:latin typeface="Bebas Neue"/>
              <a:cs typeface="Bebas Neue"/>
            </a:endParaRPr>
          </a:p>
        </p:txBody>
      </p:sp>
      <p:sp>
        <p:nvSpPr>
          <p:cNvPr id="38" name="Content Placeholder 9"/>
          <p:cNvSpPr txBox="1">
            <a:spLocks/>
          </p:cNvSpPr>
          <p:nvPr/>
        </p:nvSpPr>
        <p:spPr>
          <a:xfrm>
            <a:off x="381001" y="2330178"/>
            <a:ext cx="1676400" cy="685800"/>
          </a:xfrm>
          <a:prstGeom prst="rect">
            <a:avLst/>
          </a:prstGeom>
          <a:solidFill>
            <a:srgbClr val="000048"/>
          </a:soli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JM" sz="1800" dirty="0">
                <a:solidFill>
                  <a:schemeClr val="bg1"/>
                </a:solidFill>
                <a:latin typeface="Bebas Neue" pitchFamily="34" charset="0"/>
              </a:rPr>
              <a:t>HIGHLY SKILLED PEOPLE</a:t>
            </a:r>
          </a:p>
        </p:txBody>
      </p:sp>
      <p:grpSp>
        <p:nvGrpSpPr>
          <p:cNvPr id="41" name="Group 40"/>
          <p:cNvGrpSpPr/>
          <p:nvPr/>
        </p:nvGrpSpPr>
        <p:grpSpPr>
          <a:xfrm>
            <a:off x="609599" y="4267200"/>
            <a:ext cx="1284793" cy="1015663"/>
            <a:chOff x="837794" y="2452551"/>
            <a:chExt cx="1284793" cy="1015663"/>
          </a:xfrm>
        </p:grpSpPr>
        <p:grpSp>
          <p:nvGrpSpPr>
            <p:cNvPr id="42" name="Group 41"/>
            <p:cNvGrpSpPr/>
            <p:nvPr/>
          </p:nvGrpSpPr>
          <p:grpSpPr>
            <a:xfrm>
              <a:off x="1524000" y="2452551"/>
              <a:ext cx="598587" cy="1015663"/>
              <a:chOff x="4798090" y="3708240"/>
              <a:chExt cx="685800" cy="1163644"/>
            </a:xfrm>
          </p:grpSpPr>
          <p:sp>
            <p:nvSpPr>
              <p:cNvPr id="47" name="Rounded Rectangle 46"/>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48" name="Rectangle 47"/>
              <p:cNvSpPr/>
              <p:nvPr/>
            </p:nvSpPr>
            <p:spPr>
              <a:xfrm>
                <a:off x="4804264"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5</a:t>
                </a:r>
                <a:endParaRPr lang="en-US" sz="6000" dirty="0"/>
              </a:p>
            </p:txBody>
          </p:sp>
          <p:cxnSp>
            <p:nvCxnSpPr>
              <p:cNvPr id="49" name="Straight Connector 48"/>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837794" y="2452551"/>
              <a:ext cx="598984" cy="1015663"/>
              <a:chOff x="4064259" y="3708240"/>
              <a:chExt cx="686256" cy="1163644"/>
            </a:xfrm>
          </p:grpSpPr>
          <p:sp>
            <p:nvSpPr>
              <p:cNvPr id="44" name="Rounded Rectangle 43"/>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45" name="Rectangle 44"/>
              <p:cNvSpPr/>
              <p:nvPr/>
            </p:nvSpPr>
            <p:spPr>
              <a:xfrm>
                <a:off x="4064259" y="3708240"/>
                <a:ext cx="663806" cy="1163644"/>
              </a:xfrm>
              <a:prstGeom prst="rect">
                <a:avLst/>
              </a:prstGeom>
            </p:spPr>
            <p:txBody>
              <a:bodyPr wrap="none" anchor="ctr">
                <a:spAutoFit/>
              </a:bodyPr>
              <a:lstStyle/>
              <a:p>
                <a:pPr algn="ctr"/>
                <a:r>
                  <a:rPr lang="en-US" sz="6000" dirty="0" smtClean="0">
                    <a:solidFill>
                      <a:prstClr val="white"/>
                    </a:solidFill>
                    <a:latin typeface="Myriad Pro" pitchFamily="34" charset="0"/>
                    <a:ea typeface="Adobe Fan Heiti Std B" pitchFamily="34" charset="-128"/>
                  </a:rPr>
                  <a:t>3</a:t>
                </a:r>
                <a:endParaRPr lang="en-US" sz="6000" dirty="0"/>
              </a:p>
            </p:txBody>
          </p:sp>
          <p:cxnSp>
            <p:nvCxnSpPr>
              <p:cNvPr id="46" name="Straight Connector 45"/>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50" name="Rectangle 3"/>
          <p:cNvSpPr txBox="1">
            <a:spLocks noChangeArrowheads="1"/>
          </p:cNvSpPr>
          <p:nvPr/>
        </p:nvSpPr>
        <p:spPr>
          <a:xfrm>
            <a:off x="76200" y="5410200"/>
            <a:ext cx="2286000"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smtClean="0">
                <a:solidFill>
                  <a:srgbClr val="000048"/>
                </a:solidFill>
                <a:latin typeface="Aller Light"/>
                <a:cs typeface="Aller Light"/>
              </a:rPr>
              <a:t>Major companies consulted</a:t>
            </a:r>
            <a:endParaRPr lang="en-CA" sz="1400" dirty="0" smtClean="0">
              <a:solidFill>
                <a:srgbClr val="000048"/>
              </a:solidFill>
              <a:latin typeface="Aller Light"/>
              <a:cs typeface="Aller Light"/>
            </a:endParaRPr>
          </a:p>
        </p:txBody>
      </p:sp>
      <p:sp>
        <p:nvSpPr>
          <p:cNvPr id="51" name="Rectangle 3"/>
          <p:cNvSpPr txBox="1">
            <a:spLocks noChangeArrowheads="1"/>
          </p:cNvSpPr>
          <p:nvPr/>
        </p:nvSpPr>
        <p:spPr>
          <a:xfrm>
            <a:off x="3994122" y="5410200"/>
            <a:ext cx="2940078"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smtClean="0">
                <a:solidFill>
                  <a:srgbClr val="000048"/>
                </a:solidFill>
                <a:latin typeface="Aller Light"/>
                <a:cs typeface="Aller Light"/>
              </a:rPr>
              <a:t>Marketing and communications projects delivered</a:t>
            </a:r>
            <a:endParaRPr lang="en-CA" sz="1400" dirty="0" smtClean="0">
              <a:solidFill>
                <a:srgbClr val="000048"/>
              </a:solidFill>
              <a:latin typeface="Aller Light"/>
              <a:cs typeface="Aller Light"/>
            </a:endParaRPr>
          </a:p>
        </p:txBody>
      </p:sp>
      <p:grpSp>
        <p:nvGrpSpPr>
          <p:cNvPr id="52" name="Group 51"/>
          <p:cNvGrpSpPr/>
          <p:nvPr/>
        </p:nvGrpSpPr>
        <p:grpSpPr>
          <a:xfrm>
            <a:off x="4418187" y="4267200"/>
            <a:ext cx="1971600" cy="1015663"/>
            <a:chOff x="6551787" y="2438400"/>
            <a:chExt cx="1971600" cy="1015663"/>
          </a:xfrm>
        </p:grpSpPr>
        <p:grpSp>
          <p:nvGrpSpPr>
            <p:cNvPr id="53" name="Group 52"/>
            <p:cNvGrpSpPr/>
            <p:nvPr/>
          </p:nvGrpSpPr>
          <p:grpSpPr>
            <a:xfrm>
              <a:off x="7239405" y="2438400"/>
              <a:ext cx="598587" cy="1015663"/>
              <a:chOff x="4798090" y="3708240"/>
              <a:chExt cx="685800" cy="1163644"/>
            </a:xfrm>
          </p:grpSpPr>
          <p:sp>
            <p:nvSpPr>
              <p:cNvPr id="62" name="Rounded Rectangle 61"/>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63" name="Rectangle 62"/>
              <p:cNvSpPr/>
              <p:nvPr/>
            </p:nvSpPr>
            <p:spPr>
              <a:xfrm>
                <a:off x="4804265"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2</a:t>
                </a:r>
                <a:endParaRPr lang="en-US" sz="6000" dirty="0"/>
              </a:p>
            </p:txBody>
          </p:sp>
          <p:cxnSp>
            <p:nvCxnSpPr>
              <p:cNvPr id="64" name="Straight Connector 63"/>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6551787" y="2438400"/>
              <a:ext cx="600403" cy="1015663"/>
              <a:chOff x="4062634" y="3708240"/>
              <a:chExt cx="687881" cy="1163644"/>
            </a:xfrm>
          </p:grpSpPr>
          <p:sp>
            <p:nvSpPr>
              <p:cNvPr id="59" name="Rounded Rectangle 58"/>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60" name="Rectangle 59"/>
              <p:cNvSpPr/>
              <p:nvPr/>
            </p:nvSpPr>
            <p:spPr>
              <a:xfrm>
                <a:off x="4062634" y="3708240"/>
                <a:ext cx="667038"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4</a:t>
                </a:r>
                <a:endParaRPr lang="en-US" sz="6000" dirty="0"/>
              </a:p>
            </p:txBody>
          </p:sp>
          <p:cxnSp>
            <p:nvCxnSpPr>
              <p:cNvPr id="61" name="Straight Connector 60"/>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924800" y="2438400"/>
              <a:ext cx="598587" cy="1015663"/>
              <a:chOff x="4798090" y="3708240"/>
              <a:chExt cx="685800" cy="1163644"/>
            </a:xfrm>
          </p:grpSpPr>
          <p:sp>
            <p:nvSpPr>
              <p:cNvPr id="56" name="Rounded Rectangle 55"/>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57" name="Rectangle 56"/>
              <p:cNvSpPr/>
              <p:nvPr/>
            </p:nvSpPr>
            <p:spPr>
              <a:xfrm>
                <a:off x="4804265"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5</a:t>
                </a:r>
                <a:endParaRPr lang="en-US" sz="6000" dirty="0"/>
              </a:p>
            </p:txBody>
          </p:sp>
          <p:cxnSp>
            <p:nvCxnSpPr>
              <p:cNvPr id="58" name="Straight Connector 57"/>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2514600" y="4267200"/>
            <a:ext cx="1284793" cy="1015663"/>
            <a:chOff x="837794" y="2452551"/>
            <a:chExt cx="1284793" cy="1015663"/>
          </a:xfrm>
        </p:grpSpPr>
        <p:grpSp>
          <p:nvGrpSpPr>
            <p:cNvPr id="66" name="Group 65"/>
            <p:cNvGrpSpPr/>
            <p:nvPr/>
          </p:nvGrpSpPr>
          <p:grpSpPr>
            <a:xfrm>
              <a:off x="1524000" y="2452551"/>
              <a:ext cx="598587" cy="1015663"/>
              <a:chOff x="4798090" y="3708240"/>
              <a:chExt cx="685800" cy="1163644"/>
            </a:xfrm>
          </p:grpSpPr>
          <p:sp>
            <p:nvSpPr>
              <p:cNvPr id="71" name="Rounded Rectangle 70"/>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72" name="Rectangle 71"/>
              <p:cNvSpPr/>
              <p:nvPr/>
            </p:nvSpPr>
            <p:spPr>
              <a:xfrm>
                <a:off x="4804264" y="3708240"/>
                <a:ext cx="663805" cy="1163644"/>
              </a:xfrm>
              <a:prstGeom prst="rect">
                <a:avLst/>
              </a:prstGeom>
            </p:spPr>
            <p:txBody>
              <a:bodyPr wrap="none" anchor="ctr">
                <a:spAutoFit/>
              </a:bodyPr>
              <a:lstStyle/>
              <a:p>
                <a:pPr algn="ctr"/>
                <a:r>
                  <a:rPr lang="en-US" sz="6000" dirty="0" smtClean="0">
                    <a:solidFill>
                      <a:prstClr val="white"/>
                    </a:solidFill>
                    <a:latin typeface="Myriad Pro" pitchFamily="34" charset="0"/>
                    <a:ea typeface="Adobe Fan Heiti Std B" pitchFamily="34" charset="-128"/>
                  </a:rPr>
                  <a:t>0</a:t>
                </a:r>
                <a:endParaRPr lang="en-US" sz="6000" dirty="0"/>
              </a:p>
            </p:txBody>
          </p:sp>
          <p:cxnSp>
            <p:nvCxnSpPr>
              <p:cNvPr id="73" name="Straight Connector 72"/>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837794" y="2452551"/>
              <a:ext cx="598986" cy="1015663"/>
              <a:chOff x="4064257" y="3708240"/>
              <a:chExt cx="686258" cy="1163644"/>
            </a:xfrm>
          </p:grpSpPr>
          <p:sp>
            <p:nvSpPr>
              <p:cNvPr id="68" name="Rounded Rectangle 67"/>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69" name="Rectangle 68"/>
              <p:cNvSpPr/>
              <p:nvPr/>
            </p:nvSpPr>
            <p:spPr>
              <a:xfrm>
                <a:off x="4064257" y="3708240"/>
                <a:ext cx="663806" cy="1163644"/>
              </a:xfrm>
              <a:prstGeom prst="rect">
                <a:avLst/>
              </a:prstGeom>
            </p:spPr>
            <p:txBody>
              <a:bodyPr wrap="none" anchor="ctr">
                <a:spAutoFit/>
              </a:bodyPr>
              <a:lstStyle/>
              <a:p>
                <a:pPr algn="ctr"/>
                <a:r>
                  <a:rPr lang="en-US" sz="6000" dirty="0" smtClean="0">
                    <a:solidFill>
                      <a:prstClr val="white"/>
                    </a:solidFill>
                    <a:latin typeface="Myriad Pro" pitchFamily="34" charset="0"/>
                    <a:ea typeface="Adobe Fan Heiti Std B" pitchFamily="34" charset="-128"/>
                  </a:rPr>
                  <a:t>8</a:t>
                </a:r>
                <a:endParaRPr lang="en-US" sz="6000" dirty="0"/>
              </a:p>
            </p:txBody>
          </p:sp>
          <p:cxnSp>
            <p:nvCxnSpPr>
              <p:cNvPr id="70" name="Straight Connector 69"/>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74" name="Rectangle 3"/>
          <p:cNvSpPr txBox="1">
            <a:spLocks noChangeArrowheads="1"/>
          </p:cNvSpPr>
          <p:nvPr/>
        </p:nvSpPr>
        <p:spPr>
          <a:xfrm>
            <a:off x="1981201" y="5410200"/>
            <a:ext cx="2286000"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smtClean="0">
                <a:solidFill>
                  <a:srgbClr val="000048"/>
                </a:solidFill>
                <a:latin typeface="Aller Light"/>
                <a:cs typeface="Aller Light"/>
              </a:rPr>
              <a:t>Blockbuster brands worked on</a:t>
            </a:r>
            <a:endParaRPr lang="en-CA" sz="1400" dirty="0" smtClean="0">
              <a:solidFill>
                <a:srgbClr val="000048"/>
              </a:solidFill>
              <a:latin typeface="Aller Light"/>
              <a:cs typeface="Aller Light"/>
            </a:endParaRPr>
          </a:p>
        </p:txBody>
      </p:sp>
      <p:grpSp>
        <p:nvGrpSpPr>
          <p:cNvPr id="75" name="Group 74"/>
          <p:cNvGrpSpPr/>
          <p:nvPr/>
        </p:nvGrpSpPr>
        <p:grpSpPr>
          <a:xfrm>
            <a:off x="7010399" y="4267200"/>
            <a:ext cx="1284793" cy="1015663"/>
            <a:chOff x="837794" y="2452551"/>
            <a:chExt cx="1284793" cy="1015663"/>
          </a:xfrm>
        </p:grpSpPr>
        <p:grpSp>
          <p:nvGrpSpPr>
            <p:cNvPr id="76" name="Group 75"/>
            <p:cNvGrpSpPr/>
            <p:nvPr/>
          </p:nvGrpSpPr>
          <p:grpSpPr>
            <a:xfrm>
              <a:off x="1524000" y="2452551"/>
              <a:ext cx="598587" cy="1015663"/>
              <a:chOff x="4798090" y="3708240"/>
              <a:chExt cx="685800" cy="1163644"/>
            </a:xfrm>
          </p:grpSpPr>
          <p:sp>
            <p:nvSpPr>
              <p:cNvPr id="81" name="Rounded Rectangle 80"/>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82" name="Rectangle 81"/>
              <p:cNvSpPr/>
              <p:nvPr/>
            </p:nvSpPr>
            <p:spPr>
              <a:xfrm>
                <a:off x="4804264"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0</a:t>
                </a:r>
                <a:endParaRPr lang="en-US" sz="6000" dirty="0"/>
              </a:p>
            </p:txBody>
          </p:sp>
          <p:cxnSp>
            <p:nvCxnSpPr>
              <p:cNvPr id="83" name="Straight Connector 82"/>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837794" y="2452551"/>
              <a:ext cx="598986" cy="1015663"/>
              <a:chOff x="4064257" y="3708240"/>
              <a:chExt cx="686258" cy="1163644"/>
            </a:xfrm>
          </p:grpSpPr>
          <p:sp>
            <p:nvSpPr>
              <p:cNvPr id="78" name="Rounded Rectangle 77"/>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79" name="Rectangle 78"/>
              <p:cNvSpPr/>
              <p:nvPr/>
            </p:nvSpPr>
            <p:spPr>
              <a:xfrm>
                <a:off x="4064257" y="3708240"/>
                <a:ext cx="663806"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1</a:t>
                </a:r>
                <a:endParaRPr lang="en-US" sz="6000" dirty="0"/>
              </a:p>
            </p:txBody>
          </p:sp>
          <p:cxnSp>
            <p:nvCxnSpPr>
              <p:cNvPr id="80" name="Straight Connector 79"/>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84" name="Rectangle 3"/>
          <p:cNvSpPr txBox="1">
            <a:spLocks noChangeArrowheads="1"/>
          </p:cNvSpPr>
          <p:nvPr/>
        </p:nvSpPr>
        <p:spPr>
          <a:xfrm>
            <a:off x="6477000" y="5410200"/>
            <a:ext cx="2286000"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dirty="0" smtClean="0">
                <a:solidFill>
                  <a:srgbClr val="000048"/>
                </a:solidFill>
                <a:latin typeface="Aller Light"/>
                <a:cs typeface="Aller Light"/>
              </a:rPr>
              <a:t>Different global</a:t>
            </a:r>
          </a:p>
          <a:p>
            <a:pPr marL="0" indent="0" algn="ctr">
              <a:buNone/>
            </a:pPr>
            <a:r>
              <a:rPr lang="en-US" sz="1400" dirty="0" smtClean="0">
                <a:solidFill>
                  <a:srgbClr val="000048"/>
                </a:solidFill>
                <a:latin typeface="Aller Light"/>
                <a:cs typeface="Aller Light"/>
              </a:rPr>
              <a:t>markets served</a:t>
            </a:r>
            <a:endParaRPr lang="en-CA" sz="1400" dirty="0" smtClean="0">
              <a:solidFill>
                <a:srgbClr val="000048"/>
              </a:solidFill>
              <a:latin typeface="Aller Light"/>
              <a:cs typeface="Aller Light"/>
            </a:endParaRPr>
          </a:p>
        </p:txBody>
      </p:sp>
      <p:pic>
        <p:nvPicPr>
          <p:cNvPr id="2" name="Picture 1" descr="D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890" y="3092178"/>
            <a:ext cx="941510" cy="946422"/>
          </a:xfrm>
          <a:prstGeom prst="rect">
            <a:avLst/>
          </a:prstGeom>
        </p:spPr>
      </p:pic>
      <p:sp>
        <p:nvSpPr>
          <p:cNvPr id="87" name="Title 1"/>
          <p:cNvSpPr txBox="1">
            <a:spLocks/>
          </p:cNvSpPr>
          <p:nvPr/>
        </p:nvSpPr>
        <p:spPr>
          <a:xfrm>
            <a:off x="457200" y="533400"/>
            <a:ext cx="7620000" cy="563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a:lstStyle>
          <a:p>
            <a:pPr>
              <a:lnSpc>
                <a:spcPct val="80000"/>
              </a:lnSpc>
            </a:pPr>
            <a:r>
              <a:rPr lang="en-JM" sz="4200" dirty="0" smtClean="0">
                <a:solidFill>
                  <a:srgbClr val="000048"/>
                </a:solidFill>
              </a:rPr>
              <a:t>WE HAVE LEADING</a:t>
            </a:r>
            <a:br>
              <a:rPr lang="en-JM" sz="4200" dirty="0" smtClean="0">
                <a:solidFill>
                  <a:srgbClr val="000048"/>
                </a:solidFill>
              </a:rPr>
            </a:br>
            <a:r>
              <a:rPr lang="en-JM" sz="4200" dirty="0" smtClean="0">
                <a:solidFill>
                  <a:srgbClr val="0065B0"/>
                </a:solidFill>
              </a:rPr>
              <a:t>EXPERTISE &amp; INDUSTRY KNOWLEDGE</a:t>
            </a:r>
            <a:endParaRPr lang="en-JM" sz="4200" dirty="0">
              <a:solidFill>
                <a:srgbClr val="0065B0"/>
              </a:solidFill>
            </a:endParaRPr>
          </a:p>
        </p:txBody>
      </p:sp>
      <p:sp>
        <p:nvSpPr>
          <p:cNvPr id="88" name="Text Placeholder 3"/>
          <p:cNvSpPr txBox="1">
            <a:spLocks/>
          </p:cNvSpPr>
          <p:nvPr/>
        </p:nvSpPr>
        <p:spPr>
          <a:xfrm>
            <a:off x="457200" y="1259190"/>
            <a:ext cx="8534400" cy="417210"/>
          </a:xfrm>
          <a:prstGeom prst="rect">
            <a:avLst/>
          </a:prstGeom>
          <a:noFill/>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a:solidFill>
                  <a:srgbClr val="000048"/>
                </a:solidFill>
                <a:latin typeface="Bebas Neue"/>
                <a:cs typeface="Bebas Neue"/>
              </a:rPr>
              <a:t>The DPS Original Healthcare team is comprised of seasoned professionals, with an average </a:t>
            </a:r>
            <a:r>
              <a:rPr lang="en-CA" sz="2000" dirty="0" smtClean="0">
                <a:solidFill>
                  <a:srgbClr val="000048"/>
                </a:solidFill>
                <a:latin typeface="Bebas Neue"/>
                <a:cs typeface="Bebas Neue"/>
              </a:rPr>
              <a:t>of</a:t>
            </a:r>
            <a:r>
              <a:rPr lang="en-CA" sz="2000" dirty="0" smtClean="0">
                <a:solidFill>
                  <a:srgbClr val="0065B0"/>
                </a:solidFill>
                <a:latin typeface="Bebas Neue"/>
                <a:cs typeface="Bebas Neue"/>
              </a:rPr>
              <a:t> </a:t>
            </a:r>
            <a:r>
              <a:rPr lang="en-CA" sz="2300" dirty="0">
                <a:solidFill>
                  <a:srgbClr val="0086E8"/>
                </a:solidFill>
                <a:latin typeface="Bebas Neue"/>
                <a:cs typeface="Bebas Neue"/>
              </a:rPr>
              <a:t>15 years</a:t>
            </a:r>
            <a:r>
              <a:rPr lang="en-CA" sz="2300" dirty="0">
                <a:solidFill>
                  <a:srgbClr val="000048"/>
                </a:solidFill>
                <a:latin typeface="Bebas Neue"/>
                <a:cs typeface="Bebas Neue"/>
              </a:rPr>
              <a:t> </a:t>
            </a:r>
            <a:r>
              <a:rPr lang="en-CA" sz="2000" dirty="0">
                <a:solidFill>
                  <a:srgbClr val="000048"/>
                </a:solidFill>
                <a:latin typeface="Bebas Neue"/>
                <a:cs typeface="Bebas Neue"/>
              </a:rPr>
              <a:t>experience, schooled in different segments of the marketing and meetings environment.</a:t>
            </a:r>
          </a:p>
        </p:txBody>
      </p:sp>
    </p:spTree>
    <p:extLst>
      <p:ext uri="{BB962C8B-B14F-4D97-AF65-F5344CB8AC3E}">
        <p14:creationId xmlns:p14="http://schemas.microsoft.com/office/powerpoint/2010/main" val="382567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5198" y="1677143"/>
            <a:ext cx="1972141" cy="861774"/>
            <a:chOff x="457598" y="1524743"/>
            <a:chExt cx="1972141" cy="861774"/>
          </a:xfrm>
        </p:grpSpPr>
        <p:grpSp>
          <p:nvGrpSpPr>
            <p:cNvPr id="42" name="Group 41"/>
            <p:cNvGrpSpPr/>
            <p:nvPr/>
          </p:nvGrpSpPr>
          <p:grpSpPr>
            <a:xfrm>
              <a:off x="1143406" y="1524743"/>
              <a:ext cx="598587" cy="861774"/>
              <a:chOff x="4798090" y="3796395"/>
              <a:chExt cx="685800" cy="987334"/>
            </a:xfrm>
          </p:grpSpPr>
          <p:sp>
            <p:nvSpPr>
              <p:cNvPr id="47" name="Rounded Rectangle 46"/>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48" name="Rectangle 47"/>
              <p:cNvSpPr/>
              <p:nvPr/>
            </p:nvSpPr>
            <p:spPr>
              <a:xfrm>
                <a:off x="4826523" y="3796395"/>
                <a:ext cx="619287" cy="987334"/>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h</a:t>
                </a:r>
                <a:endParaRPr lang="en-US" sz="5000" dirty="0"/>
              </a:p>
            </p:txBody>
          </p:sp>
          <p:cxnSp>
            <p:nvCxnSpPr>
              <p:cNvPr id="49" name="Straight Connector 48"/>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57598" y="1524743"/>
              <a:ext cx="598586" cy="861774"/>
              <a:chOff x="4064715" y="3796395"/>
              <a:chExt cx="685800" cy="987334"/>
            </a:xfrm>
          </p:grpSpPr>
          <p:sp>
            <p:nvSpPr>
              <p:cNvPr id="44" name="Rounded Rectangle 43"/>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45" name="Rectangle 44"/>
              <p:cNvSpPr/>
              <p:nvPr/>
            </p:nvSpPr>
            <p:spPr>
              <a:xfrm>
                <a:off x="4094966" y="3796395"/>
                <a:ext cx="602392" cy="987334"/>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P</a:t>
                </a:r>
                <a:endParaRPr lang="en-US" sz="5000" dirty="0"/>
              </a:p>
            </p:txBody>
          </p:sp>
          <p:cxnSp>
            <p:nvCxnSpPr>
              <p:cNvPr id="46" name="Straight Connector 45"/>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818033" y="1524743"/>
              <a:ext cx="611706" cy="861774"/>
              <a:chOff x="4785751" y="3796395"/>
              <a:chExt cx="700830" cy="987334"/>
            </a:xfrm>
          </p:grpSpPr>
          <p:sp>
            <p:nvSpPr>
              <p:cNvPr id="86" name="Rounded Rectangle 85"/>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87" name="Rectangle 86"/>
              <p:cNvSpPr/>
              <p:nvPr/>
            </p:nvSpPr>
            <p:spPr>
              <a:xfrm>
                <a:off x="4785751" y="3796395"/>
                <a:ext cx="700830" cy="987334"/>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D</a:t>
                </a:r>
                <a:endParaRPr lang="en-US" sz="5000" dirty="0"/>
              </a:p>
            </p:txBody>
          </p:sp>
          <p:cxnSp>
            <p:nvCxnSpPr>
              <p:cNvPr id="88" name="Straight Connector 87"/>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89" name="Title 1"/>
          <p:cNvSpPr txBox="1">
            <a:spLocks/>
          </p:cNvSpPr>
          <p:nvPr/>
        </p:nvSpPr>
        <p:spPr>
          <a:xfrm>
            <a:off x="2438400" y="1874837"/>
            <a:ext cx="7620000" cy="563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a:lstStyle>
          <a:p>
            <a:pPr>
              <a:lnSpc>
                <a:spcPct val="80000"/>
              </a:lnSpc>
            </a:pPr>
            <a:r>
              <a:rPr lang="en-US" sz="3500" dirty="0" smtClean="0"/>
              <a:t>ON STAFF</a:t>
            </a:r>
            <a:endParaRPr lang="en-JM" sz="3500" dirty="0">
              <a:solidFill>
                <a:srgbClr val="0065B0"/>
              </a:solidFill>
            </a:endParaRPr>
          </a:p>
        </p:txBody>
      </p:sp>
      <p:grpSp>
        <p:nvGrpSpPr>
          <p:cNvPr id="3" name="Group 2"/>
          <p:cNvGrpSpPr/>
          <p:nvPr/>
        </p:nvGrpSpPr>
        <p:grpSpPr>
          <a:xfrm>
            <a:off x="308563" y="2895600"/>
            <a:ext cx="4846405" cy="861773"/>
            <a:chOff x="2698908" y="2692879"/>
            <a:chExt cx="5420752" cy="963902"/>
          </a:xfrm>
        </p:grpSpPr>
        <p:grpSp>
          <p:nvGrpSpPr>
            <p:cNvPr id="90" name="Group 89"/>
            <p:cNvGrpSpPr/>
            <p:nvPr/>
          </p:nvGrpSpPr>
          <p:grpSpPr>
            <a:xfrm>
              <a:off x="3406679" y="2692879"/>
              <a:ext cx="598587" cy="963902"/>
              <a:chOff x="4798090" y="3737891"/>
              <a:chExt cx="685800" cy="1104342"/>
            </a:xfrm>
          </p:grpSpPr>
          <p:sp>
            <p:nvSpPr>
              <p:cNvPr id="91" name="Rounded Rectangle 90"/>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92" name="Rectangle 91"/>
              <p:cNvSpPr/>
              <p:nvPr/>
            </p:nvSpPr>
            <p:spPr>
              <a:xfrm>
                <a:off x="4823927" y="3737891"/>
                <a:ext cx="624479" cy="1104342"/>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L</a:t>
                </a:r>
                <a:endParaRPr lang="en-US" sz="5000" dirty="0"/>
              </a:p>
            </p:txBody>
          </p:sp>
          <p:cxnSp>
            <p:nvCxnSpPr>
              <p:cNvPr id="93" name="Straight Connector 92"/>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2698908" y="2692879"/>
              <a:ext cx="622521" cy="963902"/>
              <a:chOff x="4039551" y="3737891"/>
              <a:chExt cx="713222" cy="1104342"/>
            </a:xfrm>
          </p:grpSpPr>
          <p:sp>
            <p:nvSpPr>
              <p:cNvPr id="95" name="Rounded Rectangle 94"/>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96" name="Rectangle 95"/>
              <p:cNvSpPr/>
              <p:nvPr/>
            </p:nvSpPr>
            <p:spPr>
              <a:xfrm>
                <a:off x="4039551" y="3737891"/>
                <a:ext cx="713222" cy="1104342"/>
              </a:xfrm>
              <a:prstGeom prst="rect">
                <a:avLst/>
              </a:prstGeom>
            </p:spPr>
            <p:txBody>
              <a:bodyPr wrap="none" anchor="ctr">
                <a:spAutoFit/>
              </a:bodyPr>
              <a:lstStyle/>
              <a:p>
                <a:pPr algn="ctr"/>
                <a:r>
                  <a:rPr lang="en-US" sz="5000" dirty="0" smtClean="0">
                    <a:solidFill>
                      <a:prstClr val="white"/>
                    </a:solidFill>
                    <a:latin typeface="Myriad Pro" pitchFamily="34" charset="0"/>
                    <a:ea typeface="Adobe Fan Heiti Std B" pitchFamily="34" charset="-128"/>
                  </a:rPr>
                  <a:t>C</a:t>
                </a:r>
                <a:endParaRPr lang="en-US" sz="5000" dirty="0"/>
              </a:p>
            </p:txBody>
          </p:sp>
          <p:cxnSp>
            <p:nvCxnSpPr>
              <p:cNvPr id="97" name="Straight Connector 96"/>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4092073" y="2692879"/>
              <a:ext cx="598587" cy="963902"/>
              <a:chOff x="4798090" y="3737891"/>
              <a:chExt cx="685800" cy="1104342"/>
            </a:xfrm>
          </p:grpSpPr>
          <p:sp>
            <p:nvSpPr>
              <p:cNvPr id="99" name="Rounded Rectangle 98"/>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00" name="Rectangle 99"/>
              <p:cNvSpPr/>
              <p:nvPr/>
            </p:nvSpPr>
            <p:spPr>
              <a:xfrm>
                <a:off x="4919653" y="3737891"/>
                <a:ext cx="433027" cy="1104342"/>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I</a:t>
                </a:r>
                <a:endParaRPr lang="en-US" sz="5000" dirty="0"/>
              </a:p>
            </p:txBody>
          </p:sp>
          <p:cxnSp>
            <p:nvCxnSpPr>
              <p:cNvPr id="101" name="Straight Connector 100"/>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4733727" y="2692879"/>
              <a:ext cx="678461" cy="963902"/>
              <a:chOff x="4747509" y="3737891"/>
              <a:chExt cx="777311" cy="1104342"/>
            </a:xfrm>
          </p:grpSpPr>
          <p:sp>
            <p:nvSpPr>
              <p:cNvPr id="103" name="Rounded Rectangle 102"/>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04" name="Rectangle 103"/>
              <p:cNvSpPr/>
              <p:nvPr/>
            </p:nvSpPr>
            <p:spPr>
              <a:xfrm>
                <a:off x="4747509" y="3737891"/>
                <a:ext cx="777311" cy="1104342"/>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N</a:t>
                </a:r>
                <a:endParaRPr lang="en-US" sz="5000" dirty="0"/>
              </a:p>
            </p:txBody>
          </p:sp>
          <p:cxnSp>
            <p:nvCxnSpPr>
              <p:cNvPr id="105" name="Straight Connector 104"/>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6133703" y="2692879"/>
              <a:ext cx="622521" cy="963902"/>
              <a:chOff x="4779556" y="3737891"/>
              <a:chExt cx="713221" cy="1104342"/>
            </a:xfrm>
          </p:grpSpPr>
          <p:sp>
            <p:nvSpPr>
              <p:cNvPr id="107" name="Rounded Rectangle 106"/>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08" name="Rectangle 107"/>
              <p:cNvSpPr/>
              <p:nvPr/>
            </p:nvSpPr>
            <p:spPr>
              <a:xfrm>
                <a:off x="4779556" y="3737891"/>
                <a:ext cx="713221" cy="1104342"/>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C</a:t>
                </a:r>
                <a:endParaRPr lang="en-US" sz="5000" dirty="0"/>
              </a:p>
            </p:txBody>
          </p:sp>
          <p:cxnSp>
            <p:nvCxnSpPr>
              <p:cNvPr id="109" name="Straight Connector 108"/>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5464071" y="2692879"/>
              <a:ext cx="598586" cy="963902"/>
              <a:chOff x="4064715" y="3737891"/>
              <a:chExt cx="685800" cy="1104342"/>
            </a:xfrm>
          </p:grpSpPr>
          <p:sp>
            <p:nvSpPr>
              <p:cNvPr id="111" name="Rounded Rectangle 110"/>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12" name="Rectangle 111"/>
              <p:cNvSpPr/>
              <p:nvPr/>
            </p:nvSpPr>
            <p:spPr>
              <a:xfrm>
                <a:off x="4179648" y="3737891"/>
                <a:ext cx="433028" cy="1104342"/>
              </a:xfrm>
              <a:prstGeom prst="rect">
                <a:avLst/>
              </a:prstGeom>
            </p:spPr>
            <p:txBody>
              <a:bodyPr wrap="none" anchor="ctr">
                <a:spAutoFit/>
              </a:bodyPr>
              <a:lstStyle/>
              <a:p>
                <a:pPr algn="ctr"/>
                <a:r>
                  <a:rPr lang="en-US" sz="5000" dirty="0" smtClean="0">
                    <a:solidFill>
                      <a:prstClr val="white"/>
                    </a:solidFill>
                    <a:latin typeface="Myriad Pro" pitchFamily="34" charset="0"/>
                    <a:ea typeface="Adobe Fan Heiti Std B" pitchFamily="34" charset="-128"/>
                  </a:rPr>
                  <a:t>I</a:t>
                </a:r>
                <a:endParaRPr lang="en-US" sz="5000" dirty="0"/>
              </a:p>
            </p:txBody>
          </p:sp>
          <p:cxnSp>
            <p:nvCxnSpPr>
              <p:cNvPr id="113" name="Straight Connector 112"/>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6807626" y="2692879"/>
              <a:ext cx="645471" cy="963902"/>
              <a:chOff x="4766409" y="3737891"/>
              <a:chExt cx="739514" cy="1104342"/>
            </a:xfrm>
          </p:grpSpPr>
          <p:sp>
            <p:nvSpPr>
              <p:cNvPr id="115" name="Rounded Rectangle 114"/>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16" name="Rectangle 115"/>
              <p:cNvSpPr/>
              <p:nvPr/>
            </p:nvSpPr>
            <p:spPr>
              <a:xfrm>
                <a:off x="4766409" y="3737891"/>
                <a:ext cx="739514" cy="1104342"/>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A</a:t>
                </a:r>
                <a:endParaRPr lang="en-US" sz="5000" dirty="0"/>
              </a:p>
            </p:txBody>
          </p:sp>
          <p:cxnSp>
            <p:nvCxnSpPr>
              <p:cNvPr id="117" name="Straight Connector 116"/>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7521073" y="2692879"/>
              <a:ext cx="598587" cy="963902"/>
              <a:chOff x="4798090" y="3737891"/>
              <a:chExt cx="685800" cy="1104342"/>
            </a:xfrm>
          </p:grpSpPr>
          <p:sp>
            <p:nvSpPr>
              <p:cNvPr id="119" name="Rounded Rectangle 118"/>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20" name="Rectangle 119"/>
              <p:cNvSpPr/>
              <p:nvPr/>
            </p:nvSpPr>
            <p:spPr>
              <a:xfrm>
                <a:off x="4823927" y="3737891"/>
                <a:ext cx="624479" cy="1104342"/>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L</a:t>
                </a:r>
                <a:endParaRPr lang="en-US" sz="5000" dirty="0"/>
              </a:p>
            </p:txBody>
          </p:sp>
          <p:cxnSp>
            <p:nvCxnSpPr>
              <p:cNvPr id="121" name="Straight Connector 120"/>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122" name="Title 1"/>
          <p:cNvSpPr txBox="1">
            <a:spLocks/>
          </p:cNvSpPr>
          <p:nvPr/>
        </p:nvSpPr>
        <p:spPr>
          <a:xfrm>
            <a:off x="5334000" y="3124200"/>
            <a:ext cx="7620000" cy="563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a:lstStyle>
          <a:p>
            <a:pPr>
              <a:lnSpc>
                <a:spcPct val="80000"/>
              </a:lnSpc>
            </a:pPr>
            <a:r>
              <a:rPr lang="en-US" sz="3500" dirty="0" smtClean="0"/>
              <a:t>DATA COMPREHENSION</a:t>
            </a:r>
            <a:endParaRPr lang="en-JM" sz="3500" dirty="0">
              <a:solidFill>
                <a:srgbClr val="0065B0"/>
              </a:solidFill>
            </a:endParaRPr>
          </a:p>
        </p:txBody>
      </p:sp>
      <p:grpSp>
        <p:nvGrpSpPr>
          <p:cNvPr id="5" name="Group 4"/>
          <p:cNvGrpSpPr/>
          <p:nvPr/>
        </p:nvGrpSpPr>
        <p:grpSpPr>
          <a:xfrm>
            <a:off x="274027" y="4133971"/>
            <a:ext cx="4563337" cy="946029"/>
            <a:chOff x="563619" y="3997393"/>
            <a:chExt cx="5083939" cy="1053955"/>
          </a:xfrm>
        </p:grpSpPr>
        <p:grpSp>
          <p:nvGrpSpPr>
            <p:cNvPr id="124" name="Group 123"/>
            <p:cNvGrpSpPr/>
            <p:nvPr/>
          </p:nvGrpSpPr>
          <p:grpSpPr>
            <a:xfrm>
              <a:off x="1444687" y="3997393"/>
              <a:ext cx="752825" cy="1053955"/>
              <a:chOff x="4798090" y="3810000"/>
              <a:chExt cx="685800" cy="960120"/>
            </a:xfrm>
          </p:grpSpPr>
          <p:sp>
            <p:nvSpPr>
              <p:cNvPr id="153" name="Rounded Rectangle 152"/>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54" name="Rectangle 153"/>
              <p:cNvSpPr/>
              <p:nvPr/>
            </p:nvSpPr>
            <p:spPr>
              <a:xfrm>
                <a:off x="4849071" y="3861334"/>
                <a:ext cx="574190" cy="857457"/>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A</a:t>
                </a:r>
                <a:endParaRPr lang="en-US" sz="5000" dirty="0"/>
              </a:p>
            </p:txBody>
          </p:sp>
          <p:cxnSp>
            <p:nvCxnSpPr>
              <p:cNvPr id="155" name="Straight Connector 154"/>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563619" y="3997393"/>
              <a:ext cx="771369" cy="1053955"/>
              <a:chOff x="4047821" y="3810000"/>
              <a:chExt cx="702694" cy="960120"/>
            </a:xfrm>
          </p:grpSpPr>
          <p:sp>
            <p:nvSpPr>
              <p:cNvPr id="150" name="Rounded Rectangle 149"/>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51" name="Rectangle 150"/>
              <p:cNvSpPr/>
              <p:nvPr/>
            </p:nvSpPr>
            <p:spPr>
              <a:xfrm>
                <a:off x="4047821" y="3861334"/>
                <a:ext cx="696686" cy="857457"/>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M</a:t>
                </a:r>
                <a:endParaRPr lang="en-US" sz="5000" dirty="0"/>
              </a:p>
            </p:txBody>
          </p:sp>
          <p:cxnSp>
            <p:nvCxnSpPr>
              <p:cNvPr id="152" name="Straight Connector 151"/>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2306684" y="3997393"/>
              <a:ext cx="752825" cy="1053955"/>
              <a:chOff x="4798090" y="3810000"/>
              <a:chExt cx="685800" cy="960120"/>
            </a:xfrm>
          </p:grpSpPr>
          <p:sp>
            <p:nvSpPr>
              <p:cNvPr id="147" name="Rounded Rectangle 146"/>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48" name="Rectangle 147"/>
              <p:cNvSpPr/>
              <p:nvPr/>
            </p:nvSpPr>
            <p:spPr>
              <a:xfrm>
                <a:off x="4872038" y="3861334"/>
                <a:ext cx="528256" cy="857457"/>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R</a:t>
                </a:r>
                <a:endParaRPr lang="en-US" sz="5000" dirty="0"/>
              </a:p>
            </p:txBody>
          </p:sp>
          <p:cxnSp>
            <p:nvCxnSpPr>
              <p:cNvPr id="149" name="Straight Connector 148"/>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27" name="Group 126"/>
            <p:cNvGrpSpPr/>
            <p:nvPr/>
          </p:nvGrpSpPr>
          <p:grpSpPr>
            <a:xfrm>
              <a:off x="3169199" y="3997393"/>
              <a:ext cx="752826" cy="1053955"/>
              <a:chOff x="4798090" y="3810000"/>
              <a:chExt cx="685800" cy="960120"/>
            </a:xfrm>
          </p:grpSpPr>
          <p:sp>
            <p:nvSpPr>
              <p:cNvPr id="144" name="Rounded Rectangle 143"/>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45" name="Rectangle 144"/>
              <p:cNvSpPr/>
              <p:nvPr/>
            </p:nvSpPr>
            <p:spPr>
              <a:xfrm>
                <a:off x="4865659" y="3861334"/>
                <a:ext cx="541014" cy="857457"/>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K</a:t>
                </a:r>
                <a:endParaRPr lang="en-US" sz="5000" dirty="0"/>
              </a:p>
            </p:txBody>
          </p:sp>
          <p:cxnSp>
            <p:nvCxnSpPr>
              <p:cNvPr id="146" name="Straight Connector 145"/>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4894732" y="3997393"/>
              <a:ext cx="752826" cy="1053955"/>
              <a:chOff x="4798090" y="3810000"/>
              <a:chExt cx="685800" cy="960120"/>
            </a:xfrm>
          </p:grpSpPr>
          <p:sp>
            <p:nvSpPr>
              <p:cNvPr id="141" name="Rounded Rectangle 140"/>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42" name="Rectangle 141"/>
              <p:cNvSpPr/>
              <p:nvPr/>
            </p:nvSpPr>
            <p:spPr>
              <a:xfrm>
                <a:off x="4872040" y="3861334"/>
                <a:ext cx="528255" cy="857457"/>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T</a:t>
                </a:r>
                <a:endParaRPr lang="en-US" sz="5000" dirty="0"/>
              </a:p>
            </p:txBody>
          </p:sp>
          <p:cxnSp>
            <p:nvCxnSpPr>
              <p:cNvPr id="143" name="Straight Connector 142"/>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4032210" y="3997393"/>
              <a:ext cx="752824" cy="1053955"/>
              <a:chOff x="4064715" y="3810000"/>
              <a:chExt cx="685800" cy="960120"/>
            </a:xfrm>
          </p:grpSpPr>
          <p:sp>
            <p:nvSpPr>
              <p:cNvPr id="138" name="Rounded Rectangle 137"/>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39" name="Rectangle 138"/>
              <p:cNvSpPr/>
              <p:nvPr/>
            </p:nvSpPr>
            <p:spPr>
              <a:xfrm>
                <a:off x="4147345" y="3861334"/>
                <a:ext cx="497632" cy="857457"/>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E</a:t>
                </a:r>
                <a:endParaRPr lang="en-US" sz="5000" dirty="0"/>
              </a:p>
            </p:txBody>
          </p:sp>
          <p:cxnSp>
            <p:nvCxnSpPr>
              <p:cNvPr id="140" name="Straight Connector 139"/>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156" name="Title 1"/>
          <p:cNvSpPr txBox="1">
            <a:spLocks/>
          </p:cNvSpPr>
          <p:nvPr/>
        </p:nvSpPr>
        <p:spPr>
          <a:xfrm>
            <a:off x="5029200" y="4389437"/>
            <a:ext cx="7620000" cy="563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a:lstStyle>
          <a:p>
            <a:pPr>
              <a:lnSpc>
                <a:spcPct val="80000"/>
              </a:lnSpc>
            </a:pPr>
            <a:r>
              <a:rPr lang="en-US" sz="3500" dirty="0" smtClean="0"/>
              <a:t>Research analysis</a:t>
            </a:r>
            <a:endParaRPr lang="en-JM" sz="3500" dirty="0">
              <a:solidFill>
                <a:srgbClr val="0065B0"/>
              </a:solidFill>
            </a:endParaRPr>
          </a:p>
        </p:txBody>
      </p:sp>
      <p:sp>
        <p:nvSpPr>
          <p:cNvPr id="78" name="Title 1"/>
          <p:cNvSpPr txBox="1">
            <a:spLocks/>
          </p:cNvSpPr>
          <p:nvPr/>
        </p:nvSpPr>
        <p:spPr>
          <a:xfrm>
            <a:off x="457200" y="533400"/>
            <a:ext cx="8229600" cy="563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a:lstStyle>
          <a:p>
            <a:pPr>
              <a:lnSpc>
                <a:spcPct val="80000"/>
              </a:lnSpc>
            </a:pPr>
            <a:r>
              <a:rPr lang="en-JM" sz="4200" dirty="0" smtClean="0">
                <a:solidFill>
                  <a:srgbClr val="000048"/>
                </a:solidFill>
              </a:rPr>
              <a:t>WE HAVE</a:t>
            </a:r>
            <a:br>
              <a:rPr lang="en-JM" sz="4200" dirty="0" smtClean="0">
                <a:solidFill>
                  <a:srgbClr val="000048"/>
                </a:solidFill>
              </a:rPr>
            </a:br>
            <a:r>
              <a:rPr lang="en-JM" sz="4200" dirty="0" smtClean="0">
                <a:solidFill>
                  <a:srgbClr val="0065B0"/>
                </a:solidFill>
              </a:rPr>
              <a:t>extensive therapeutic category experience</a:t>
            </a:r>
            <a:endParaRPr lang="en-JM" sz="4200" dirty="0">
              <a:solidFill>
                <a:srgbClr val="0065B0"/>
              </a:solidFill>
            </a:endParaRPr>
          </a:p>
        </p:txBody>
      </p:sp>
    </p:spTree>
    <p:extLst>
      <p:ext uri="{BB962C8B-B14F-4D97-AF65-F5344CB8AC3E}">
        <p14:creationId xmlns:p14="http://schemas.microsoft.com/office/powerpoint/2010/main" val="3999375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1194" y="1828800"/>
            <a:ext cx="2207650" cy="927444"/>
            <a:chOff x="457598" y="1536618"/>
            <a:chExt cx="1994791" cy="838021"/>
          </a:xfrm>
        </p:grpSpPr>
        <p:grpSp>
          <p:nvGrpSpPr>
            <p:cNvPr id="42" name="Group 41"/>
            <p:cNvGrpSpPr/>
            <p:nvPr/>
          </p:nvGrpSpPr>
          <p:grpSpPr>
            <a:xfrm>
              <a:off x="1143406" y="1536618"/>
              <a:ext cx="598587" cy="838021"/>
              <a:chOff x="4798090" y="3810000"/>
              <a:chExt cx="685800" cy="960120"/>
            </a:xfrm>
          </p:grpSpPr>
          <p:sp>
            <p:nvSpPr>
              <p:cNvPr id="47" name="Rounded Rectangle 46"/>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48" name="Rectangle 47"/>
              <p:cNvSpPr/>
              <p:nvPr/>
            </p:nvSpPr>
            <p:spPr>
              <a:xfrm>
                <a:off x="4877289" y="3843994"/>
                <a:ext cx="517757" cy="892136"/>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E</a:t>
                </a:r>
                <a:endParaRPr lang="en-US" sz="5000" dirty="0"/>
              </a:p>
            </p:txBody>
          </p:sp>
          <p:cxnSp>
            <p:nvCxnSpPr>
              <p:cNvPr id="49" name="Straight Connector 48"/>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57598" y="1536618"/>
              <a:ext cx="598586" cy="838021"/>
              <a:chOff x="4064715" y="3810000"/>
              <a:chExt cx="685800" cy="960120"/>
            </a:xfrm>
          </p:grpSpPr>
          <p:sp>
            <p:nvSpPr>
              <p:cNvPr id="44" name="Rounded Rectangle 43"/>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45" name="Rectangle 44"/>
              <p:cNvSpPr/>
              <p:nvPr/>
            </p:nvSpPr>
            <p:spPr>
              <a:xfrm>
                <a:off x="4082187" y="3843994"/>
                <a:ext cx="627948" cy="892136"/>
              </a:xfrm>
              <a:prstGeom prst="rect">
                <a:avLst/>
              </a:prstGeom>
            </p:spPr>
            <p:txBody>
              <a:bodyPr wrap="none" anchor="ctr">
                <a:spAutoFit/>
              </a:bodyPr>
              <a:lstStyle/>
              <a:p>
                <a:pPr algn="ctr"/>
                <a:r>
                  <a:rPr lang="en-US" sz="5000" dirty="0" smtClean="0">
                    <a:solidFill>
                      <a:prstClr val="white"/>
                    </a:solidFill>
                    <a:latin typeface="Myriad Pro" pitchFamily="34" charset="0"/>
                    <a:ea typeface="Adobe Fan Heiti Std B" pitchFamily="34" charset="-128"/>
                  </a:rPr>
                  <a:t>N</a:t>
                </a:r>
                <a:endParaRPr lang="en-US" sz="5000" dirty="0"/>
              </a:p>
            </p:txBody>
          </p:sp>
          <p:cxnSp>
            <p:nvCxnSpPr>
              <p:cNvPr id="46" name="Straight Connector 45"/>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795375" y="1536618"/>
              <a:ext cx="657014" cy="838021"/>
              <a:chOff x="4759796" y="3810000"/>
              <a:chExt cx="752740" cy="960120"/>
            </a:xfrm>
          </p:grpSpPr>
          <p:sp>
            <p:nvSpPr>
              <p:cNvPr id="86" name="Rounded Rectangle 85"/>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87" name="Rectangle 86"/>
              <p:cNvSpPr/>
              <p:nvPr/>
            </p:nvSpPr>
            <p:spPr>
              <a:xfrm>
                <a:off x="4759796" y="3843994"/>
                <a:ext cx="752740" cy="892136"/>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W</a:t>
                </a:r>
                <a:endParaRPr lang="en-US" sz="5000" dirty="0"/>
              </a:p>
            </p:txBody>
          </p:sp>
          <p:cxnSp>
            <p:nvCxnSpPr>
              <p:cNvPr id="88" name="Straight Connector 87"/>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89" name="Title 1"/>
          <p:cNvSpPr txBox="1">
            <a:spLocks/>
          </p:cNvSpPr>
          <p:nvPr/>
        </p:nvSpPr>
        <p:spPr>
          <a:xfrm>
            <a:off x="2590800" y="2017371"/>
            <a:ext cx="7620000" cy="563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a:lstStyle>
          <a:p>
            <a:pPr>
              <a:lnSpc>
                <a:spcPct val="80000"/>
              </a:lnSpc>
            </a:pPr>
            <a:r>
              <a:rPr lang="en-US" sz="3500" dirty="0" smtClean="0"/>
              <a:t>Product launches accomplishments</a:t>
            </a:r>
            <a:endParaRPr lang="en-JM" sz="3500" dirty="0">
              <a:solidFill>
                <a:srgbClr val="0065B0"/>
              </a:solidFill>
            </a:endParaRPr>
          </a:p>
        </p:txBody>
      </p:sp>
      <p:sp>
        <p:nvSpPr>
          <p:cNvPr id="122" name="Title 1"/>
          <p:cNvSpPr txBox="1">
            <a:spLocks/>
          </p:cNvSpPr>
          <p:nvPr/>
        </p:nvSpPr>
        <p:spPr>
          <a:xfrm>
            <a:off x="4724400" y="3276600"/>
            <a:ext cx="7620000" cy="563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a:lstStyle>
          <a:p>
            <a:pPr>
              <a:lnSpc>
                <a:spcPct val="80000"/>
              </a:lnSpc>
            </a:pPr>
            <a:r>
              <a:rPr lang="en-US" sz="3500" dirty="0" smtClean="0"/>
              <a:t>Education</a:t>
            </a:r>
          </a:p>
          <a:p>
            <a:pPr>
              <a:lnSpc>
                <a:spcPct val="80000"/>
              </a:lnSpc>
            </a:pPr>
            <a:r>
              <a:rPr lang="en-US" sz="3500" dirty="0" smtClean="0"/>
              <a:t>Methodology </a:t>
            </a:r>
            <a:r>
              <a:rPr lang="en-US" sz="3500" dirty="0"/>
              <a:t>Proficiency</a:t>
            </a:r>
            <a:endParaRPr lang="en-JM" sz="3500" dirty="0">
              <a:solidFill>
                <a:srgbClr val="0065B0"/>
              </a:solidFill>
            </a:endParaRPr>
          </a:p>
        </p:txBody>
      </p:sp>
      <p:grpSp>
        <p:nvGrpSpPr>
          <p:cNvPr id="2" name="Group 1"/>
          <p:cNvGrpSpPr/>
          <p:nvPr/>
        </p:nvGrpSpPr>
        <p:grpSpPr>
          <a:xfrm>
            <a:off x="262523" y="3139098"/>
            <a:ext cx="4279315" cy="784830"/>
            <a:chOff x="262523" y="2934072"/>
            <a:chExt cx="4279315" cy="784830"/>
          </a:xfrm>
        </p:grpSpPr>
        <p:grpSp>
          <p:nvGrpSpPr>
            <p:cNvPr id="78" name="Group 77"/>
            <p:cNvGrpSpPr/>
            <p:nvPr/>
          </p:nvGrpSpPr>
          <p:grpSpPr>
            <a:xfrm>
              <a:off x="941343" y="2934072"/>
              <a:ext cx="535165" cy="784830"/>
              <a:chOff x="4798090" y="3787192"/>
              <a:chExt cx="685800" cy="1005741"/>
            </a:xfrm>
          </p:grpSpPr>
          <p:sp>
            <p:nvSpPr>
              <p:cNvPr id="170" name="Rounded Rectangle 169"/>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a:latin typeface="Myriad Pro" pitchFamily="34" charset="0"/>
                  <a:ea typeface="Adobe Fan Heiti Std B" pitchFamily="34" charset="-128"/>
                </a:endParaRPr>
              </a:p>
            </p:txBody>
          </p:sp>
          <p:sp>
            <p:nvSpPr>
              <p:cNvPr id="171" name="Rectangle 170"/>
              <p:cNvSpPr/>
              <p:nvPr/>
            </p:nvSpPr>
            <p:spPr>
              <a:xfrm>
                <a:off x="4835923" y="3787192"/>
                <a:ext cx="600486" cy="1005741"/>
              </a:xfrm>
              <a:prstGeom prst="rect">
                <a:avLst/>
              </a:prstGeom>
            </p:spPr>
            <p:txBody>
              <a:bodyPr wrap="none" anchor="ctr">
                <a:spAutoFit/>
              </a:bodyPr>
              <a:lstStyle/>
              <a:p>
                <a:pPr algn="ctr"/>
                <a:r>
                  <a:rPr lang="en-US" sz="4500" dirty="0">
                    <a:solidFill>
                      <a:prstClr val="white"/>
                    </a:solidFill>
                    <a:latin typeface="Myriad Pro" pitchFamily="34" charset="0"/>
                    <a:ea typeface="Adobe Fan Heiti Std B" pitchFamily="34" charset="-128"/>
                  </a:rPr>
                  <a:t>E</a:t>
                </a:r>
                <a:endParaRPr lang="en-US" sz="4500" dirty="0"/>
              </a:p>
            </p:txBody>
          </p:sp>
          <p:cxnSp>
            <p:nvCxnSpPr>
              <p:cNvPr id="172" name="Straight Connector 171"/>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262523" y="2934072"/>
              <a:ext cx="648639" cy="784830"/>
              <a:chOff x="3980552" y="3787192"/>
              <a:chExt cx="831216" cy="1005741"/>
            </a:xfrm>
          </p:grpSpPr>
          <p:sp>
            <p:nvSpPr>
              <p:cNvPr id="167" name="Rounded Rectangle 166"/>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a:latin typeface="Myriad Pro" pitchFamily="34" charset="0"/>
                  <a:ea typeface="Adobe Fan Heiti Std B" pitchFamily="34" charset="-128"/>
                </a:endParaRPr>
              </a:p>
            </p:txBody>
          </p:sp>
          <p:sp>
            <p:nvSpPr>
              <p:cNvPr id="168" name="Rectangle 167"/>
              <p:cNvSpPr/>
              <p:nvPr/>
            </p:nvSpPr>
            <p:spPr>
              <a:xfrm>
                <a:off x="3980552" y="3787192"/>
                <a:ext cx="831216" cy="1005741"/>
              </a:xfrm>
              <a:prstGeom prst="rect">
                <a:avLst/>
              </a:prstGeom>
            </p:spPr>
            <p:txBody>
              <a:bodyPr wrap="none" anchor="ctr">
                <a:spAutoFit/>
              </a:bodyPr>
              <a:lstStyle/>
              <a:p>
                <a:pPr algn="ctr"/>
                <a:r>
                  <a:rPr lang="en-US" sz="4500" dirty="0">
                    <a:solidFill>
                      <a:prstClr val="white"/>
                    </a:solidFill>
                    <a:latin typeface="Myriad Pro" pitchFamily="34" charset="0"/>
                    <a:ea typeface="Adobe Fan Heiti Std B" pitchFamily="34" charset="-128"/>
                  </a:rPr>
                  <a:t>M</a:t>
                </a:r>
                <a:endParaRPr lang="en-US" sz="4500" dirty="0"/>
              </a:p>
            </p:txBody>
          </p:sp>
          <p:cxnSp>
            <p:nvCxnSpPr>
              <p:cNvPr id="169" name="Straight Connector 168"/>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1533437" y="2934072"/>
              <a:ext cx="569002" cy="784830"/>
              <a:chOff x="4771585" y="3787192"/>
              <a:chExt cx="729161" cy="1005741"/>
            </a:xfrm>
          </p:grpSpPr>
          <p:sp>
            <p:nvSpPr>
              <p:cNvPr id="164" name="Rounded Rectangle 163"/>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a:latin typeface="Myriad Pro" pitchFamily="34" charset="0"/>
                  <a:ea typeface="Adobe Fan Heiti Std B" pitchFamily="34" charset="-128"/>
                </a:endParaRPr>
              </a:p>
            </p:txBody>
          </p:sp>
          <p:sp>
            <p:nvSpPr>
              <p:cNvPr id="165" name="Rectangle 164"/>
              <p:cNvSpPr/>
              <p:nvPr/>
            </p:nvSpPr>
            <p:spPr>
              <a:xfrm>
                <a:off x="4771585" y="3787192"/>
                <a:ext cx="729161" cy="1005741"/>
              </a:xfrm>
              <a:prstGeom prst="rect">
                <a:avLst/>
              </a:prstGeom>
            </p:spPr>
            <p:txBody>
              <a:bodyPr wrap="none" anchor="ctr">
                <a:spAutoFit/>
              </a:bodyPr>
              <a:lstStyle/>
              <a:p>
                <a:pPr algn="ctr"/>
                <a:r>
                  <a:rPr lang="en-US" sz="4500" dirty="0">
                    <a:solidFill>
                      <a:prstClr val="white"/>
                    </a:solidFill>
                    <a:latin typeface="Myriad Pro" pitchFamily="34" charset="0"/>
                    <a:ea typeface="Adobe Fan Heiti Std B" pitchFamily="34" charset="-128"/>
                  </a:rPr>
                  <a:t>D</a:t>
                </a:r>
                <a:endParaRPr lang="en-US" sz="4500" dirty="0"/>
              </a:p>
            </p:txBody>
          </p:sp>
          <p:cxnSp>
            <p:nvCxnSpPr>
              <p:cNvPr id="166" name="Straight Connector 165"/>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2167255" y="2934072"/>
              <a:ext cx="535165" cy="784830"/>
              <a:chOff x="4798090" y="3787192"/>
              <a:chExt cx="685800" cy="1005741"/>
            </a:xfrm>
          </p:grpSpPr>
          <p:sp>
            <p:nvSpPr>
              <p:cNvPr id="161" name="Rounded Rectangle 160"/>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a:latin typeface="Myriad Pro" pitchFamily="34" charset="0"/>
                  <a:ea typeface="Adobe Fan Heiti Std B" pitchFamily="34" charset="-128"/>
                </a:endParaRPr>
              </a:p>
            </p:txBody>
          </p:sp>
          <p:sp>
            <p:nvSpPr>
              <p:cNvPr id="162" name="Rectangle 161"/>
              <p:cNvSpPr/>
              <p:nvPr/>
            </p:nvSpPr>
            <p:spPr>
              <a:xfrm>
                <a:off x="4929472" y="3787192"/>
                <a:ext cx="413388" cy="1005741"/>
              </a:xfrm>
              <a:prstGeom prst="rect">
                <a:avLst/>
              </a:prstGeom>
            </p:spPr>
            <p:txBody>
              <a:bodyPr wrap="none" anchor="ctr">
                <a:spAutoFit/>
              </a:bodyPr>
              <a:lstStyle/>
              <a:p>
                <a:pPr algn="ctr"/>
                <a:r>
                  <a:rPr lang="en-US" sz="4500" dirty="0">
                    <a:solidFill>
                      <a:prstClr val="white"/>
                    </a:solidFill>
                    <a:latin typeface="Myriad Pro" pitchFamily="34" charset="0"/>
                    <a:ea typeface="Adobe Fan Heiti Std B" pitchFamily="34" charset="-128"/>
                  </a:rPr>
                  <a:t>I</a:t>
                </a:r>
                <a:endParaRPr lang="en-US" sz="4500" dirty="0"/>
              </a:p>
            </p:txBody>
          </p:sp>
          <p:cxnSp>
            <p:nvCxnSpPr>
              <p:cNvPr id="163" name="Straight Connector 162"/>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3388788" y="2934072"/>
              <a:ext cx="540266" cy="784830"/>
              <a:chOff x="4791552" y="3787192"/>
              <a:chExt cx="692338" cy="1005741"/>
            </a:xfrm>
          </p:grpSpPr>
          <p:sp>
            <p:nvSpPr>
              <p:cNvPr id="158" name="Rounded Rectangle 157"/>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a:latin typeface="Myriad Pro" pitchFamily="34" charset="0"/>
                  <a:ea typeface="Adobe Fan Heiti Std B" pitchFamily="34" charset="-128"/>
                </a:endParaRPr>
              </a:p>
            </p:txBody>
          </p:sp>
          <p:sp>
            <p:nvSpPr>
              <p:cNvPr id="159" name="Rectangle 158"/>
              <p:cNvSpPr/>
              <p:nvPr/>
            </p:nvSpPr>
            <p:spPr>
              <a:xfrm>
                <a:off x="4791552" y="3787192"/>
                <a:ext cx="689228" cy="1005741"/>
              </a:xfrm>
              <a:prstGeom prst="rect">
                <a:avLst/>
              </a:prstGeom>
            </p:spPr>
            <p:txBody>
              <a:bodyPr wrap="none" anchor="ctr">
                <a:spAutoFit/>
              </a:bodyPr>
              <a:lstStyle/>
              <a:p>
                <a:pPr algn="ctr"/>
                <a:r>
                  <a:rPr lang="en-US" sz="4500" dirty="0">
                    <a:solidFill>
                      <a:prstClr val="white"/>
                    </a:solidFill>
                    <a:latin typeface="Myriad Pro" pitchFamily="34" charset="0"/>
                    <a:ea typeface="Adobe Fan Heiti Std B" pitchFamily="34" charset="-128"/>
                  </a:rPr>
                  <a:t>A</a:t>
                </a:r>
                <a:endParaRPr lang="en-US" sz="4500" dirty="0"/>
              </a:p>
            </p:txBody>
          </p:sp>
          <p:cxnSp>
            <p:nvCxnSpPr>
              <p:cNvPr id="160" name="Straight Connector 159"/>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2779708" y="2934072"/>
              <a:ext cx="536206" cy="784830"/>
              <a:chOff x="4063380" y="3787192"/>
              <a:chExt cx="687135" cy="1005741"/>
            </a:xfrm>
          </p:grpSpPr>
          <p:sp>
            <p:nvSpPr>
              <p:cNvPr id="136" name="Rounded Rectangle 135"/>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a:latin typeface="Myriad Pro" pitchFamily="34" charset="0"/>
                  <a:ea typeface="Adobe Fan Heiti Std B" pitchFamily="34" charset="-128"/>
                </a:endParaRPr>
              </a:p>
            </p:txBody>
          </p:sp>
          <p:sp>
            <p:nvSpPr>
              <p:cNvPr id="137" name="Rectangle 136"/>
              <p:cNvSpPr/>
              <p:nvPr/>
            </p:nvSpPr>
            <p:spPr>
              <a:xfrm>
                <a:off x="4063380" y="3787192"/>
                <a:ext cx="665564" cy="1005741"/>
              </a:xfrm>
              <a:prstGeom prst="rect">
                <a:avLst/>
              </a:prstGeom>
            </p:spPr>
            <p:txBody>
              <a:bodyPr wrap="none" anchor="ctr">
                <a:spAutoFit/>
              </a:bodyPr>
              <a:lstStyle/>
              <a:p>
                <a:pPr algn="ctr"/>
                <a:r>
                  <a:rPr lang="en-US" sz="4500" dirty="0">
                    <a:solidFill>
                      <a:prstClr val="white"/>
                    </a:solidFill>
                    <a:latin typeface="Myriad Pro" pitchFamily="34" charset="0"/>
                    <a:ea typeface="Adobe Fan Heiti Std B" pitchFamily="34" charset="-128"/>
                  </a:rPr>
                  <a:t>C</a:t>
                </a:r>
                <a:endParaRPr lang="en-US" sz="4500" dirty="0"/>
              </a:p>
            </p:txBody>
          </p:sp>
          <p:cxnSp>
            <p:nvCxnSpPr>
              <p:cNvPr id="157" name="Straight Connector 156"/>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4006672" y="2934072"/>
              <a:ext cx="535166" cy="784830"/>
              <a:chOff x="4798090" y="3787192"/>
              <a:chExt cx="685800" cy="1005741"/>
            </a:xfrm>
          </p:grpSpPr>
          <p:sp>
            <p:nvSpPr>
              <p:cNvPr id="133" name="Rounded Rectangle 132"/>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0" dirty="0">
                  <a:latin typeface="Myriad Pro" pitchFamily="34" charset="0"/>
                  <a:ea typeface="Adobe Fan Heiti Std B" pitchFamily="34" charset="-128"/>
                </a:endParaRPr>
              </a:p>
            </p:txBody>
          </p:sp>
          <p:sp>
            <p:nvSpPr>
              <p:cNvPr id="134" name="Rectangle 133"/>
              <p:cNvSpPr/>
              <p:nvPr/>
            </p:nvSpPr>
            <p:spPr>
              <a:xfrm>
                <a:off x="4843318" y="3787192"/>
                <a:ext cx="585694" cy="1005741"/>
              </a:xfrm>
              <a:prstGeom prst="rect">
                <a:avLst/>
              </a:prstGeom>
            </p:spPr>
            <p:txBody>
              <a:bodyPr wrap="none" anchor="ctr">
                <a:spAutoFit/>
              </a:bodyPr>
              <a:lstStyle/>
              <a:p>
                <a:pPr algn="ctr"/>
                <a:r>
                  <a:rPr lang="en-US" sz="4500" dirty="0">
                    <a:solidFill>
                      <a:prstClr val="white"/>
                    </a:solidFill>
                    <a:latin typeface="Myriad Pro" pitchFamily="34" charset="0"/>
                    <a:ea typeface="Adobe Fan Heiti Std B" pitchFamily="34" charset="-128"/>
                  </a:rPr>
                  <a:t>L</a:t>
                </a:r>
                <a:endParaRPr lang="en-US" sz="4500" dirty="0"/>
              </a:p>
            </p:txBody>
          </p:sp>
          <p:cxnSp>
            <p:nvCxnSpPr>
              <p:cNvPr id="135" name="Straight Connector 134"/>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311194" y="4330356"/>
            <a:ext cx="2979056" cy="927444"/>
            <a:chOff x="311194" y="4038600"/>
            <a:chExt cx="2979056" cy="927444"/>
          </a:xfrm>
        </p:grpSpPr>
        <p:grpSp>
          <p:nvGrpSpPr>
            <p:cNvPr id="174" name="Group 173"/>
            <p:cNvGrpSpPr/>
            <p:nvPr/>
          </p:nvGrpSpPr>
          <p:grpSpPr>
            <a:xfrm>
              <a:off x="1070183" y="4038600"/>
              <a:ext cx="662461" cy="927444"/>
              <a:chOff x="4798090" y="3810000"/>
              <a:chExt cx="685800" cy="960120"/>
            </a:xfrm>
          </p:grpSpPr>
          <p:sp>
            <p:nvSpPr>
              <p:cNvPr id="183" name="Rounded Rectangle 182"/>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84" name="Rectangle 183"/>
              <p:cNvSpPr/>
              <p:nvPr/>
            </p:nvSpPr>
            <p:spPr>
              <a:xfrm>
                <a:off x="4883927" y="3843994"/>
                <a:ext cx="504481" cy="892136"/>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L</a:t>
                </a:r>
                <a:endParaRPr lang="en-US" sz="5000" dirty="0"/>
              </a:p>
            </p:txBody>
          </p:sp>
          <p:cxnSp>
            <p:nvCxnSpPr>
              <p:cNvPr id="185" name="Straight Connector 184"/>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311194" y="4038600"/>
              <a:ext cx="662460" cy="927444"/>
              <a:chOff x="4064715" y="3810000"/>
              <a:chExt cx="685800" cy="960120"/>
            </a:xfrm>
          </p:grpSpPr>
          <p:sp>
            <p:nvSpPr>
              <p:cNvPr id="180" name="Rounded Rectangle 179"/>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81" name="Rectangle 180"/>
              <p:cNvSpPr/>
              <p:nvPr/>
            </p:nvSpPr>
            <p:spPr>
              <a:xfrm>
                <a:off x="4124006" y="3843994"/>
                <a:ext cx="544310" cy="892136"/>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P</a:t>
                </a:r>
                <a:endParaRPr lang="en-US" sz="5000" dirty="0"/>
              </a:p>
            </p:txBody>
          </p:sp>
          <p:cxnSp>
            <p:nvCxnSpPr>
              <p:cNvPr id="182" name="Straight Connector 181"/>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p:nvGrpSpPr>
          <p:grpSpPr>
            <a:xfrm>
              <a:off x="1828712" y="4038600"/>
              <a:ext cx="662460" cy="927444"/>
              <a:chOff x="4798090" y="3810000"/>
              <a:chExt cx="685800" cy="960120"/>
            </a:xfrm>
          </p:grpSpPr>
          <p:sp>
            <p:nvSpPr>
              <p:cNvPr id="177" name="Rounded Rectangle 176"/>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78" name="Rectangle 177"/>
              <p:cNvSpPr/>
              <p:nvPr/>
            </p:nvSpPr>
            <p:spPr>
              <a:xfrm>
                <a:off x="4837460" y="3843994"/>
                <a:ext cx="597413" cy="892136"/>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A</a:t>
                </a:r>
                <a:endParaRPr lang="en-US" sz="5000" dirty="0"/>
              </a:p>
            </p:txBody>
          </p:sp>
          <p:cxnSp>
            <p:nvCxnSpPr>
              <p:cNvPr id="179" name="Straight Connector 178"/>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p:nvGrpSpPr>
          <p:grpSpPr>
            <a:xfrm>
              <a:off x="2627790" y="4038600"/>
              <a:ext cx="662460" cy="927444"/>
              <a:chOff x="4798090" y="3810000"/>
              <a:chExt cx="685800" cy="960120"/>
            </a:xfrm>
          </p:grpSpPr>
          <p:sp>
            <p:nvSpPr>
              <p:cNvPr id="187" name="Rounded Rectangle 186"/>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latin typeface="Myriad Pro" pitchFamily="34" charset="0"/>
                  <a:ea typeface="Adobe Fan Heiti Std B" pitchFamily="34" charset="-128"/>
                </a:endParaRPr>
              </a:p>
            </p:txBody>
          </p:sp>
          <p:sp>
            <p:nvSpPr>
              <p:cNvPr id="188" name="Rectangle 187"/>
              <p:cNvSpPr/>
              <p:nvPr/>
            </p:nvSpPr>
            <p:spPr>
              <a:xfrm>
                <a:off x="4822192" y="3843994"/>
                <a:ext cx="627947" cy="892136"/>
              </a:xfrm>
              <a:prstGeom prst="rect">
                <a:avLst/>
              </a:prstGeom>
            </p:spPr>
            <p:txBody>
              <a:bodyPr wrap="none" anchor="ctr">
                <a:spAutoFit/>
              </a:bodyPr>
              <a:lstStyle/>
              <a:p>
                <a:pPr algn="ctr"/>
                <a:r>
                  <a:rPr lang="en-US" sz="5000" dirty="0">
                    <a:solidFill>
                      <a:prstClr val="white"/>
                    </a:solidFill>
                    <a:latin typeface="Myriad Pro" pitchFamily="34" charset="0"/>
                    <a:ea typeface="Adobe Fan Heiti Std B" pitchFamily="34" charset="-128"/>
                  </a:rPr>
                  <a:t>N</a:t>
                </a:r>
                <a:endParaRPr lang="en-US" sz="5000" dirty="0"/>
              </a:p>
            </p:txBody>
          </p:sp>
          <p:cxnSp>
            <p:nvCxnSpPr>
              <p:cNvPr id="189" name="Straight Connector 188"/>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190" name="Title 1"/>
          <p:cNvSpPr txBox="1">
            <a:spLocks/>
          </p:cNvSpPr>
          <p:nvPr/>
        </p:nvSpPr>
        <p:spPr>
          <a:xfrm>
            <a:off x="3429000" y="4558956"/>
            <a:ext cx="7620000" cy="563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a:lstStyle>
          <a:p>
            <a:pPr>
              <a:lnSpc>
                <a:spcPct val="80000"/>
              </a:lnSpc>
            </a:pPr>
            <a:r>
              <a:rPr lang="en-US" sz="3500" dirty="0" smtClean="0"/>
              <a:t>Of action delivery</a:t>
            </a:r>
            <a:endParaRPr lang="en-JM" sz="3500" dirty="0">
              <a:solidFill>
                <a:srgbClr val="0065B0"/>
              </a:solidFill>
            </a:endParaRPr>
          </a:p>
        </p:txBody>
      </p:sp>
      <p:sp>
        <p:nvSpPr>
          <p:cNvPr id="69" name="Title 1"/>
          <p:cNvSpPr txBox="1">
            <a:spLocks/>
          </p:cNvSpPr>
          <p:nvPr/>
        </p:nvSpPr>
        <p:spPr>
          <a:xfrm>
            <a:off x="457200" y="533400"/>
            <a:ext cx="8229600" cy="563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a:lstStyle>
          <a:p>
            <a:pPr>
              <a:lnSpc>
                <a:spcPct val="80000"/>
              </a:lnSpc>
            </a:pPr>
            <a:r>
              <a:rPr lang="en-JM" sz="4200" dirty="0" smtClean="0">
                <a:solidFill>
                  <a:srgbClr val="000048"/>
                </a:solidFill>
              </a:rPr>
              <a:t>WE HAVE</a:t>
            </a:r>
            <a:br>
              <a:rPr lang="en-JM" sz="4200" dirty="0" smtClean="0">
                <a:solidFill>
                  <a:srgbClr val="000048"/>
                </a:solidFill>
              </a:rPr>
            </a:br>
            <a:r>
              <a:rPr lang="en-JM" sz="4200" dirty="0" smtClean="0">
                <a:solidFill>
                  <a:srgbClr val="0065B0"/>
                </a:solidFill>
              </a:rPr>
              <a:t>extensive therapeutic category experience</a:t>
            </a:r>
            <a:endParaRPr lang="en-JM" sz="4200" dirty="0">
              <a:solidFill>
                <a:srgbClr val="0065B0"/>
              </a:solidFill>
            </a:endParaRPr>
          </a:p>
        </p:txBody>
      </p:sp>
    </p:spTree>
    <p:extLst>
      <p:ext uri="{BB962C8B-B14F-4D97-AF65-F5344CB8AC3E}">
        <p14:creationId xmlns:p14="http://schemas.microsoft.com/office/powerpoint/2010/main" val="1734344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07994" y="4029074"/>
            <a:ext cx="7728012" cy="1762126"/>
            <a:chOff x="2200275" y="2352675"/>
            <a:chExt cx="6391275" cy="1457325"/>
          </a:xfrm>
        </p:grpSpPr>
        <p:sp>
          <p:nvSpPr>
            <p:cNvPr id="30" name="Content Placeholder 9"/>
            <p:cNvSpPr txBox="1">
              <a:spLocks/>
            </p:cNvSpPr>
            <p:nvPr/>
          </p:nvSpPr>
          <p:spPr>
            <a:xfrm>
              <a:off x="2200275" y="2352675"/>
              <a:ext cx="4029075" cy="428625"/>
            </a:xfrm>
            <a:prstGeom prst="rect">
              <a:avLst/>
            </a:prstGeom>
            <a:solidFill>
              <a:srgbClr val="0065B0"/>
            </a:soli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2400" dirty="0">
                  <a:solidFill>
                    <a:srgbClr val="FFFFFF"/>
                  </a:solidFill>
                  <a:latin typeface="Bebas Neue"/>
                  <a:cs typeface="Bebas Neue"/>
                </a:rPr>
                <a:t>cardiovascular &amp; </a:t>
              </a:r>
              <a:r>
                <a:rPr lang="en-CA" sz="2400" dirty="0" smtClean="0">
                  <a:solidFill>
                    <a:srgbClr val="FFFFFF"/>
                  </a:solidFill>
                  <a:latin typeface="Bebas Neue"/>
                  <a:cs typeface="Bebas Neue"/>
                </a:rPr>
                <a:t>respiratory management</a:t>
              </a:r>
              <a:endParaRPr lang="en-US" sz="2400" dirty="0">
                <a:solidFill>
                  <a:srgbClr val="FFFFFF"/>
                </a:solidFill>
                <a:latin typeface="Bebas Neue"/>
                <a:cs typeface="Bebas Neue"/>
              </a:endParaRPr>
            </a:p>
          </p:txBody>
        </p:sp>
        <p:sp>
          <p:nvSpPr>
            <p:cNvPr id="31" name="Content Placeholder 9"/>
            <p:cNvSpPr txBox="1">
              <a:spLocks/>
            </p:cNvSpPr>
            <p:nvPr/>
          </p:nvSpPr>
          <p:spPr>
            <a:xfrm>
              <a:off x="6362700" y="2352675"/>
              <a:ext cx="2228850" cy="428625"/>
            </a:xfrm>
            <a:prstGeom prst="rect">
              <a:avLst/>
            </a:prstGeom>
            <a:solidFill>
              <a:srgbClr val="0065B0"/>
            </a:soli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2400" dirty="0" smtClean="0">
                  <a:solidFill>
                    <a:srgbClr val="FFFFFF"/>
                  </a:solidFill>
                  <a:latin typeface="Bebas Neue"/>
                  <a:cs typeface="Bebas Neue"/>
                </a:rPr>
                <a:t>MEDICAL DEVICE</a:t>
              </a:r>
              <a:endParaRPr lang="en-US" sz="2400" dirty="0">
                <a:solidFill>
                  <a:srgbClr val="FFFFFF"/>
                </a:solidFill>
                <a:latin typeface="Bebas Neue"/>
                <a:cs typeface="Bebas Neue"/>
              </a:endParaRPr>
            </a:p>
          </p:txBody>
        </p:sp>
        <p:sp>
          <p:nvSpPr>
            <p:cNvPr id="32" name="Content Placeholder 9"/>
            <p:cNvSpPr txBox="1">
              <a:spLocks/>
            </p:cNvSpPr>
            <p:nvPr/>
          </p:nvSpPr>
          <p:spPr>
            <a:xfrm>
              <a:off x="2200275" y="2867025"/>
              <a:ext cx="2743200" cy="428625"/>
            </a:xfrm>
            <a:prstGeom prst="rect">
              <a:avLst/>
            </a:prstGeom>
            <a:solidFill>
              <a:srgbClr val="0065B0"/>
            </a:soli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2400" dirty="0" smtClean="0">
                  <a:solidFill>
                    <a:srgbClr val="FFFFFF"/>
                  </a:solidFill>
                  <a:latin typeface="Bebas Neue"/>
                  <a:cs typeface="Bebas Neue"/>
                </a:rPr>
                <a:t>ARTHRITIC PAIN  MANAGEMENT</a:t>
              </a:r>
              <a:endParaRPr lang="en-US" sz="2400" dirty="0">
                <a:solidFill>
                  <a:srgbClr val="FFFFFF"/>
                </a:solidFill>
                <a:latin typeface="Bebas Neue"/>
                <a:cs typeface="Bebas Neue"/>
              </a:endParaRPr>
            </a:p>
          </p:txBody>
        </p:sp>
        <p:sp>
          <p:nvSpPr>
            <p:cNvPr id="33" name="Content Placeholder 9"/>
            <p:cNvSpPr txBox="1">
              <a:spLocks/>
            </p:cNvSpPr>
            <p:nvPr/>
          </p:nvSpPr>
          <p:spPr>
            <a:xfrm>
              <a:off x="5029200" y="2867025"/>
              <a:ext cx="3514725" cy="428625"/>
            </a:xfrm>
            <a:prstGeom prst="rect">
              <a:avLst/>
            </a:prstGeom>
            <a:solidFill>
              <a:srgbClr val="0065B0"/>
            </a:soli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2400" dirty="0" smtClean="0">
                  <a:solidFill>
                    <a:srgbClr val="FFFFFF"/>
                  </a:solidFill>
                  <a:latin typeface="Bebas Neue"/>
                  <a:cs typeface="Bebas Neue"/>
                </a:rPr>
                <a:t>diabetes &amp; </a:t>
              </a:r>
              <a:r>
                <a:rPr lang="en-CA" sz="2400" dirty="0" err="1" smtClean="0">
                  <a:solidFill>
                    <a:srgbClr val="FFFFFF"/>
                  </a:solidFill>
                  <a:latin typeface="Bebas Neue"/>
                  <a:cs typeface="Bebas Neue"/>
                </a:rPr>
                <a:t>pediatric</a:t>
              </a:r>
              <a:r>
                <a:rPr lang="en-CA" sz="2400" dirty="0" smtClean="0">
                  <a:solidFill>
                    <a:srgbClr val="FFFFFF"/>
                  </a:solidFill>
                  <a:latin typeface="Bebas Neue"/>
                  <a:cs typeface="Bebas Neue"/>
                </a:rPr>
                <a:t> care</a:t>
              </a:r>
              <a:endParaRPr lang="en-US" sz="2400" dirty="0">
                <a:solidFill>
                  <a:srgbClr val="FFFFFF"/>
                </a:solidFill>
                <a:latin typeface="Bebas Neue"/>
                <a:cs typeface="Bebas Neue"/>
              </a:endParaRPr>
            </a:p>
          </p:txBody>
        </p:sp>
        <p:sp>
          <p:nvSpPr>
            <p:cNvPr id="34" name="Content Placeholder 9"/>
            <p:cNvSpPr txBox="1">
              <a:spLocks/>
            </p:cNvSpPr>
            <p:nvPr/>
          </p:nvSpPr>
          <p:spPr>
            <a:xfrm>
              <a:off x="2200275" y="3381375"/>
              <a:ext cx="1800225" cy="428625"/>
            </a:xfrm>
            <a:prstGeom prst="rect">
              <a:avLst/>
            </a:prstGeom>
            <a:solidFill>
              <a:srgbClr val="0065B0"/>
            </a:soli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2400" dirty="0" smtClean="0">
                  <a:solidFill>
                    <a:srgbClr val="FFFFFF"/>
                  </a:solidFill>
                  <a:latin typeface="Bebas Neue"/>
                  <a:cs typeface="Bebas Neue"/>
                </a:rPr>
                <a:t>neurology</a:t>
              </a:r>
              <a:endParaRPr lang="en-US" sz="2400" dirty="0">
                <a:solidFill>
                  <a:srgbClr val="FFFFFF"/>
                </a:solidFill>
                <a:latin typeface="Bebas Neue"/>
                <a:cs typeface="Bebas Neue"/>
              </a:endParaRPr>
            </a:p>
          </p:txBody>
        </p:sp>
        <p:sp>
          <p:nvSpPr>
            <p:cNvPr id="35" name="Content Placeholder 9"/>
            <p:cNvSpPr txBox="1">
              <a:spLocks/>
            </p:cNvSpPr>
            <p:nvPr/>
          </p:nvSpPr>
          <p:spPr>
            <a:xfrm>
              <a:off x="4086225" y="3381375"/>
              <a:ext cx="1800225" cy="428625"/>
            </a:xfrm>
            <a:prstGeom prst="rect">
              <a:avLst/>
            </a:prstGeom>
            <a:solidFill>
              <a:srgbClr val="0065B0"/>
            </a:soli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2400" dirty="0" smtClean="0">
                  <a:solidFill>
                    <a:srgbClr val="FFFFFF"/>
                  </a:solidFill>
                  <a:latin typeface="Bebas Neue"/>
                  <a:cs typeface="Bebas Neue"/>
                </a:rPr>
                <a:t>urology</a:t>
              </a:r>
              <a:endParaRPr lang="en-US" sz="2400" dirty="0">
                <a:solidFill>
                  <a:srgbClr val="FFFFFF"/>
                </a:solidFill>
                <a:latin typeface="Bebas Neue"/>
                <a:cs typeface="Bebas Neue"/>
              </a:endParaRPr>
            </a:p>
          </p:txBody>
        </p:sp>
        <p:sp>
          <p:nvSpPr>
            <p:cNvPr id="36" name="Content Placeholder 9"/>
            <p:cNvSpPr txBox="1">
              <a:spLocks/>
            </p:cNvSpPr>
            <p:nvPr/>
          </p:nvSpPr>
          <p:spPr>
            <a:xfrm>
              <a:off x="6019800" y="3381375"/>
              <a:ext cx="2571750" cy="428625"/>
            </a:xfrm>
            <a:prstGeom prst="rect">
              <a:avLst/>
            </a:prstGeom>
            <a:solidFill>
              <a:srgbClr val="0065B0"/>
            </a:soli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pPr>
              <a:r>
                <a:rPr lang="en-CA" sz="2400" dirty="0" smtClean="0">
                  <a:solidFill>
                    <a:srgbClr val="FFFFFF"/>
                  </a:solidFill>
                  <a:latin typeface="Bebas Neue"/>
                  <a:cs typeface="Bebas Neue"/>
                </a:rPr>
                <a:t>psychology</a:t>
              </a:r>
              <a:endParaRPr lang="en-US" sz="2400" dirty="0">
                <a:solidFill>
                  <a:srgbClr val="FFFFFF"/>
                </a:solidFill>
                <a:latin typeface="Bebas Neue"/>
                <a:cs typeface="Bebas Neue"/>
              </a:endParaRPr>
            </a:p>
          </p:txBody>
        </p:sp>
      </p:grpSp>
      <p:sp>
        <p:nvSpPr>
          <p:cNvPr id="39" name="Content Placeholder 9"/>
          <p:cNvSpPr txBox="1">
            <a:spLocks/>
          </p:cNvSpPr>
          <p:nvPr/>
        </p:nvSpPr>
        <p:spPr>
          <a:xfrm>
            <a:off x="966788" y="3352800"/>
            <a:ext cx="7210425" cy="533400"/>
          </a:xfrm>
          <a:prstGeom prst="rect">
            <a:avLst/>
          </a:prstGeom>
          <a:solidFill>
            <a:srgbClr val="000048"/>
          </a:solidFill>
          <a:ln>
            <a:noFill/>
          </a:ln>
        </p:spPr>
        <p:txBody>
          <a:bodyPr anchor="ctr" anchorCtr="0"/>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JM" sz="3000" dirty="0">
                <a:solidFill>
                  <a:schemeClr val="bg1"/>
                </a:solidFill>
                <a:latin typeface="Bebas Neue" pitchFamily="34" charset="0"/>
              </a:rPr>
              <a:t>EXTENSIVE therapeutic category experience</a:t>
            </a:r>
          </a:p>
        </p:txBody>
      </p:sp>
      <p:pic>
        <p:nvPicPr>
          <p:cNvPr id="3" name="Picture 2" descr="D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2218589"/>
            <a:ext cx="1066800" cy="1072366"/>
          </a:xfrm>
          <a:prstGeom prst="rect">
            <a:avLst/>
          </a:prstGeom>
        </p:spPr>
      </p:pic>
      <p:sp>
        <p:nvSpPr>
          <p:cNvPr id="15" name="Title 1"/>
          <p:cNvSpPr txBox="1">
            <a:spLocks/>
          </p:cNvSpPr>
          <p:nvPr/>
        </p:nvSpPr>
        <p:spPr>
          <a:xfrm>
            <a:off x="457200" y="533400"/>
            <a:ext cx="7620000" cy="563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a:lstStyle>
          <a:p>
            <a:pPr>
              <a:lnSpc>
                <a:spcPct val="80000"/>
              </a:lnSpc>
            </a:pPr>
            <a:r>
              <a:rPr lang="en-JM" sz="4200" dirty="0" smtClean="0">
                <a:solidFill>
                  <a:srgbClr val="000048"/>
                </a:solidFill>
              </a:rPr>
              <a:t>WE HAVE LEADING</a:t>
            </a:r>
            <a:br>
              <a:rPr lang="en-JM" sz="4200" dirty="0" smtClean="0">
                <a:solidFill>
                  <a:srgbClr val="000048"/>
                </a:solidFill>
              </a:rPr>
            </a:br>
            <a:r>
              <a:rPr lang="en-JM" sz="4200" dirty="0" smtClean="0">
                <a:solidFill>
                  <a:srgbClr val="0065B0"/>
                </a:solidFill>
              </a:rPr>
              <a:t>EXPERTISE &amp; INDUSTRY KNOWLEDGE</a:t>
            </a:r>
            <a:endParaRPr lang="en-JM" sz="4200" dirty="0">
              <a:solidFill>
                <a:srgbClr val="0065B0"/>
              </a:solidFill>
            </a:endParaRPr>
          </a:p>
        </p:txBody>
      </p:sp>
      <p:sp>
        <p:nvSpPr>
          <p:cNvPr id="16" name="Text Placeholder 3"/>
          <p:cNvSpPr txBox="1">
            <a:spLocks/>
          </p:cNvSpPr>
          <p:nvPr/>
        </p:nvSpPr>
        <p:spPr>
          <a:xfrm>
            <a:off x="457200" y="1259190"/>
            <a:ext cx="8534400" cy="417210"/>
          </a:xfrm>
          <a:prstGeom prst="rect">
            <a:avLst/>
          </a:prstGeom>
          <a:noFill/>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a:solidFill>
                  <a:srgbClr val="000048"/>
                </a:solidFill>
                <a:latin typeface="Bebas Neue"/>
                <a:cs typeface="Bebas Neue"/>
              </a:rPr>
              <a:t>The DPS Original Healthcare team is comprised of seasoned professionals, with an average of</a:t>
            </a:r>
            <a:r>
              <a:rPr lang="en-CA" sz="2000" dirty="0">
                <a:solidFill>
                  <a:srgbClr val="0065B0"/>
                </a:solidFill>
                <a:latin typeface="Bebas Neue"/>
                <a:cs typeface="Bebas Neue"/>
              </a:rPr>
              <a:t> </a:t>
            </a:r>
            <a:r>
              <a:rPr lang="en-CA" sz="2300" dirty="0">
                <a:solidFill>
                  <a:srgbClr val="0086E8"/>
                </a:solidFill>
                <a:latin typeface="Bebas Neue"/>
                <a:cs typeface="Bebas Neue"/>
              </a:rPr>
              <a:t>15 years</a:t>
            </a:r>
            <a:r>
              <a:rPr lang="en-CA" sz="2300" dirty="0">
                <a:solidFill>
                  <a:srgbClr val="000048"/>
                </a:solidFill>
                <a:latin typeface="Bebas Neue"/>
                <a:cs typeface="Bebas Neue"/>
              </a:rPr>
              <a:t> </a:t>
            </a:r>
            <a:r>
              <a:rPr lang="en-CA" sz="2000" dirty="0">
                <a:solidFill>
                  <a:srgbClr val="000048"/>
                </a:solidFill>
                <a:latin typeface="Bebas Neue"/>
                <a:cs typeface="Bebas Neue"/>
              </a:rPr>
              <a:t>experience, schooled in different segments of the marketing and meetings environment.</a:t>
            </a:r>
          </a:p>
        </p:txBody>
      </p:sp>
    </p:spTree>
    <p:extLst>
      <p:ext uri="{BB962C8B-B14F-4D97-AF65-F5344CB8AC3E}">
        <p14:creationId xmlns:p14="http://schemas.microsoft.com/office/powerpoint/2010/main" val="1206717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304800" y="3175000"/>
            <a:ext cx="3276600" cy="3911600"/>
          </a:xfrm>
        </p:spPr>
        <p:txBody>
          <a:bodyPr>
            <a:normAutofit/>
          </a:bodyPr>
          <a:lstStyle/>
          <a:p>
            <a:pPr marL="285750" lvl="0" indent="-285750">
              <a:lnSpc>
                <a:spcPct val="130000"/>
              </a:lnSpc>
              <a:buFont typeface="Wingdings" charset="2"/>
              <a:buChar char="ü"/>
            </a:pPr>
            <a:r>
              <a:rPr lang="en-US" dirty="0" smtClean="0">
                <a:solidFill>
                  <a:srgbClr val="000048"/>
                </a:solidFill>
                <a:latin typeface="Aller"/>
                <a:cs typeface="Aller"/>
              </a:rPr>
              <a:t>Medical Education Proficiency</a:t>
            </a:r>
            <a:endParaRPr lang="en-US" dirty="0">
              <a:solidFill>
                <a:srgbClr val="000048"/>
              </a:solidFill>
              <a:latin typeface="Aller"/>
              <a:cs typeface="Aller"/>
            </a:endParaRPr>
          </a:p>
          <a:p>
            <a:pPr marL="285750" lvl="0" indent="-285750">
              <a:lnSpc>
                <a:spcPct val="130000"/>
              </a:lnSpc>
              <a:buFont typeface="Wingdings" charset="2"/>
              <a:buChar char="ü"/>
            </a:pPr>
            <a:r>
              <a:rPr lang="en-CA" dirty="0">
                <a:solidFill>
                  <a:srgbClr val="000048"/>
                </a:solidFill>
                <a:latin typeface="Aller"/>
                <a:cs typeface="Aller"/>
              </a:rPr>
              <a:t>KOL Advocacy Development</a:t>
            </a:r>
          </a:p>
          <a:p>
            <a:pPr marL="285750" lvl="0" indent="-285750">
              <a:lnSpc>
                <a:spcPct val="130000"/>
              </a:lnSpc>
              <a:buFont typeface="Wingdings" charset="2"/>
              <a:buChar char="ü"/>
            </a:pPr>
            <a:r>
              <a:rPr lang="en-CA" dirty="0">
                <a:solidFill>
                  <a:srgbClr val="000048"/>
                </a:solidFill>
                <a:latin typeface="Aller"/>
                <a:cs typeface="Aller"/>
              </a:rPr>
              <a:t>Advisory Boards Efficiency </a:t>
            </a:r>
          </a:p>
          <a:p>
            <a:pPr marL="285750" lvl="0" indent="-285750">
              <a:lnSpc>
                <a:spcPct val="130000"/>
              </a:lnSpc>
              <a:buFont typeface="Wingdings" charset="2"/>
              <a:buChar char="ü"/>
            </a:pPr>
            <a:r>
              <a:rPr lang="en-CA" dirty="0">
                <a:solidFill>
                  <a:srgbClr val="000048"/>
                </a:solidFill>
                <a:latin typeface="Aller"/>
                <a:cs typeface="Aller"/>
              </a:rPr>
              <a:t>Meeting Facilitation</a:t>
            </a:r>
          </a:p>
          <a:p>
            <a:pPr marL="285750" lvl="0" indent="-285750">
              <a:lnSpc>
                <a:spcPct val="130000"/>
              </a:lnSpc>
              <a:buFont typeface="Wingdings" charset="2"/>
              <a:buChar char="ü"/>
            </a:pPr>
            <a:r>
              <a:rPr lang="en-CA" dirty="0" smtClean="0">
                <a:solidFill>
                  <a:srgbClr val="000048"/>
                </a:solidFill>
                <a:latin typeface="Aller"/>
                <a:cs typeface="Aller"/>
              </a:rPr>
              <a:t>Train-the-trainer</a:t>
            </a:r>
            <a:endParaRPr lang="en-CA" dirty="0">
              <a:solidFill>
                <a:srgbClr val="000048"/>
              </a:solidFill>
              <a:latin typeface="Aller"/>
              <a:cs typeface="Aller"/>
            </a:endParaRPr>
          </a:p>
          <a:p>
            <a:pPr marL="285750" lvl="0" indent="-285750">
              <a:lnSpc>
                <a:spcPct val="130000"/>
              </a:lnSpc>
              <a:buFont typeface="Wingdings" charset="2"/>
              <a:buChar char="ü"/>
            </a:pPr>
            <a:r>
              <a:rPr lang="en-CA" dirty="0">
                <a:solidFill>
                  <a:srgbClr val="000048"/>
                </a:solidFill>
                <a:latin typeface="Aller"/>
                <a:cs typeface="Aller"/>
              </a:rPr>
              <a:t>Marketing &amp; </a:t>
            </a:r>
            <a:r>
              <a:rPr lang="en-CA" dirty="0" smtClean="0">
                <a:solidFill>
                  <a:srgbClr val="000048"/>
                </a:solidFill>
                <a:latin typeface="Aller"/>
                <a:cs typeface="Aller"/>
              </a:rPr>
              <a:t>Communications</a:t>
            </a:r>
            <a:endParaRPr lang="en-CA" dirty="0">
              <a:solidFill>
                <a:srgbClr val="000048"/>
              </a:solidFill>
              <a:latin typeface="Aller"/>
              <a:cs typeface="Aller"/>
            </a:endParaRPr>
          </a:p>
          <a:p>
            <a:pPr marL="285750" lvl="0" indent="-285750">
              <a:lnSpc>
                <a:spcPct val="130000"/>
              </a:lnSpc>
              <a:buFont typeface="Wingdings" charset="2"/>
              <a:buChar char="ü"/>
            </a:pPr>
            <a:r>
              <a:rPr lang="en-CA" dirty="0">
                <a:solidFill>
                  <a:srgbClr val="000048"/>
                </a:solidFill>
                <a:latin typeface="Aller"/>
                <a:cs typeface="Aller"/>
              </a:rPr>
              <a:t>Market </a:t>
            </a:r>
            <a:r>
              <a:rPr lang="en-CA" dirty="0" smtClean="0">
                <a:solidFill>
                  <a:srgbClr val="000048"/>
                </a:solidFill>
                <a:latin typeface="Aller"/>
                <a:cs typeface="Aller"/>
              </a:rPr>
              <a:t>Research</a:t>
            </a:r>
            <a:endParaRPr lang="en-JM" dirty="0" smtClean="0">
              <a:solidFill>
                <a:schemeClr val="tx1">
                  <a:lumMod val="85000"/>
                  <a:lumOff val="15000"/>
                </a:schemeClr>
              </a:solidFill>
              <a:ea typeface="Tahoma" pitchFamily="34" charset="0"/>
            </a:endParaRPr>
          </a:p>
          <a:p>
            <a:pPr>
              <a:buClr>
                <a:srgbClr val="0070C0"/>
              </a:buClr>
              <a:buSzPct val="120000"/>
            </a:pPr>
            <a:endParaRPr lang="en-JM" dirty="0" smtClean="0"/>
          </a:p>
          <a:p>
            <a:pPr>
              <a:buClr>
                <a:srgbClr val="0070C0"/>
              </a:buClr>
              <a:buSzPct val="120000"/>
            </a:pPr>
            <a:endParaRPr lang="en-JM" dirty="0"/>
          </a:p>
        </p:txBody>
      </p:sp>
      <p:sp>
        <p:nvSpPr>
          <p:cNvPr id="10" name="Content Placeholder 9"/>
          <p:cNvSpPr>
            <a:spLocks noGrp="1"/>
          </p:cNvSpPr>
          <p:nvPr>
            <p:ph sz="quarter" idx="37"/>
          </p:nvPr>
        </p:nvSpPr>
        <p:spPr>
          <a:xfrm>
            <a:off x="609600" y="2667000"/>
            <a:ext cx="2057400" cy="381000"/>
          </a:xfrm>
          <a:solidFill>
            <a:srgbClr val="0070C0"/>
          </a:solidFill>
          <a:ln>
            <a:noFill/>
          </a:ln>
        </p:spPr>
        <p:txBody>
          <a:bodyPr/>
          <a:lstStyle/>
          <a:p>
            <a:pPr algn="ctr"/>
            <a:r>
              <a:rPr lang="en-JM" sz="1800" dirty="0" smtClean="0">
                <a:solidFill>
                  <a:schemeClr val="bg1"/>
                </a:solidFill>
              </a:rPr>
              <a:t>HIGHLY SKILLED PEOPLE</a:t>
            </a:r>
          </a:p>
        </p:txBody>
      </p:sp>
      <p:grpSp>
        <p:nvGrpSpPr>
          <p:cNvPr id="2" name="Group 1"/>
          <p:cNvGrpSpPr/>
          <p:nvPr/>
        </p:nvGrpSpPr>
        <p:grpSpPr>
          <a:xfrm>
            <a:off x="3234813" y="2590800"/>
            <a:ext cx="5680587" cy="3201785"/>
            <a:chOff x="4419600" y="2438400"/>
            <a:chExt cx="4191000" cy="2362200"/>
          </a:xfrm>
        </p:grpSpPr>
        <p:pic>
          <p:nvPicPr>
            <p:cNvPr id="21" name="Picture 20"/>
            <p:cNvPicPr>
              <a:picLocks noChangeAspect="1"/>
            </p:cNvPicPr>
            <p:nvPr/>
          </p:nvPicPr>
          <p:blipFill>
            <a:blip r:embed="rId2"/>
            <a:stretch>
              <a:fillRect/>
            </a:stretch>
          </p:blipFill>
          <p:spPr>
            <a:xfrm>
              <a:off x="4419600" y="2438400"/>
              <a:ext cx="1562100" cy="1562100"/>
            </a:xfrm>
            <a:prstGeom prst="rect">
              <a:avLst/>
            </a:prstGeom>
          </p:spPr>
        </p:pic>
        <p:sp>
          <p:nvSpPr>
            <p:cNvPr id="22" name="Rectangle 21"/>
            <p:cNvSpPr/>
            <p:nvPr/>
          </p:nvSpPr>
          <p:spPr>
            <a:xfrm>
              <a:off x="6019800" y="3352800"/>
              <a:ext cx="609600" cy="609600"/>
            </a:xfrm>
            <a:prstGeom prst="rect">
              <a:avLst/>
            </a:prstGeom>
            <a:solidFill>
              <a:srgbClr val="0000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150" dirty="0" smtClean="0">
                  <a:solidFill>
                    <a:schemeClr val="bg1"/>
                  </a:solidFill>
                  <a:latin typeface="Bebas Neue"/>
                  <a:cs typeface="Bebas Neue"/>
                </a:rPr>
                <a:t>PSYCHOLOGY</a:t>
              </a:r>
              <a:endParaRPr lang="en-US" sz="1150" dirty="0">
                <a:solidFill>
                  <a:schemeClr val="bg1"/>
                </a:solidFill>
              </a:endParaRPr>
            </a:p>
          </p:txBody>
        </p:sp>
        <p:pic>
          <p:nvPicPr>
            <p:cNvPr id="23" name="Picture 22"/>
            <p:cNvPicPr>
              <a:picLocks noChangeAspect="1"/>
            </p:cNvPicPr>
            <p:nvPr/>
          </p:nvPicPr>
          <p:blipFill>
            <a:blip r:embed="rId3"/>
            <a:stretch>
              <a:fillRect/>
            </a:stretch>
          </p:blipFill>
          <p:spPr>
            <a:xfrm>
              <a:off x="4419600" y="4038600"/>
              <a:ext cx="762000" cy="762000"/>
            </a:xfrm>
            <a:prstGeom prst="rect">
              <a:avLst/>
            </a:prstGeom>
          </p:spPr>
        </p:pic>
        <p:pic>
          <p:nvPicPr>
            <p:cNvPr id="24" name="Picture 23"/>
            <p:cNvPicPr>
              <a:picLocks noChangeAspect="1"/>
            </p:cNvPicPr>
            <p:nvPr/>
          </p:nvPicPr>
          <p:blipFill>
            <a:blip r:embed="rId4">
              <a:alphaModFix/>
            </a:blip>
            <a:stretch>
              <a:fillRect/>
            </a:stretch>
          </p:blipFill>
          <p:spPr>
            <a:xfrm>
              <a:off x="7848600" y="3657600"/>
              <a:ext cx="762000" cy="762000"/>
            </a:xfrm>
            <a:prstGeom prst="rect">
              <a:avLst/>
            </a:prstGeom>
          </p:spPr>
        </p:pic>
        <p:pic>
          <p:nvPicPr>
            <p:cNvPr id="25" name="Picture 24"/>
            <p:cNvPicPr>
              <a:picLocks noChangeAspect="1"/>
            </p:cNvPicPr>
            <p:nvPr/>
          </p:nvPicPr>
          <p:blipFill>
            <a:blip r:embed="rId5"/>
            <a:stretch>
              <a:fillRect/>
            </a:stretch>
          </p:blipFill>
          <p:spPr>
            <a:xfrm>
              <a:off x="6019800" y="2438400"/>
              <a:ext cx="838200" cy="838200"/>
            </a:xfrm>
            <a:prstGeom prst="rect">
              <a:avLst/>
            </a:prstGeom>
          </p:spPr>
        </p:pic>
        <p:pic>
          <p:nvPicPr>
            <p:cNvPr id="26" name="Picture 25"/>
            <p:cNvPicPr>
              <a:picLocks noChangeAspect="1"/>
            </p:cNvPicPr>
            <p:nvPr/>
          </p:nvPicPr>
          <p:blipFill>
            <a:blip r:embed="rId6"/>
            <a:stretch>
              <a:fillRect/>
            </a:stretch>
          </p:blipFill>
          <p:spPr>
            <a:xfrm>
              <a:off x="6705600" y="3352800"/>
              <a:ext cx="609600" cy="609600"/>
            </a:xfrm>
            <a:prstGeom prst="rect">
              <a:avLst/>
            </a:prstGeom>
          </p:spPr>
        </p:pic>
        <p:sp>
          <p:nvSpPr>
            <p:cNvPr id="27" name="Rectangle 26"/>
            <p:cNvSpPr/>
            <p:nvPr/>
          </p:nvSpPr>
          <p:spPr>
            <a:xfrm>
              <a:off x="6934200" y="2438400"/>
              <a:ext cx="457200" cy="457200"/>
            </a:xfrm>
            <a:prstGeom prst="rect">
              <a:avLst/>
            </a:prstGeom>
            <a:solidFill>
              <a:srgbClr val="000048"/>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CA" sz="1000" dirty="0" smtClean="0">
                  <a:solidFill>
                    <a:schemeClr val="bg1"/>
                  </a:solidFill>
                  <a:latin typeface="Bebas Neue"/>
                  <a:cs typeface="Bebas Neue"/>
                </a:rPr>
                <a:t>NEUROLOGY</a:t>
              </a:r>
              <a:endParaRPr lang="en-US" sz="1000" dirty="0">
                <a:solidFill>
                  <a:schemeClr val="bg1"/>
                </a:solidFill>
              </a:endParaRPr>
            </a:p>
          </p:txBody>
        </p:sp>
        <p:sp>
          <p:nvSpPr>
            <p:cNvPr id="29" name="Rectangle 28"/>
            <p:cNvSpPr/>
            <p:nvPr/>
          </p:nvSpPr>
          <p:spPr>
            <a:xfrm>
              <a:off x="6934200" y="2971800"/>
              <a:ext cx="457200" cy="304800"/>
            </a:xfrm>
            <a:prstGeom prst="rect">
              <a:avLst/>
            </a:prstGeom>
            <a:solidFill>
              <a:srgbClr val="0000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150" dirty="0" smtClean="0">
                  <a:solidFill>
                    <a:schemeClr val="bg1"/>
                  </a:solidFill>
                  <a:latin typeface="Bebas Neue"/>
                  <a:cs typeface="Bebas Neue"/>
                </a:rPr>
                <a:t>UROLOGY</a:t>
              </a:r>
              <a:endParaRPr lang="en-US" sz="1150" dirty="0">
                <a:solidFill>
                  <a:schemeClr val="bg1"/>
                </a:solidFill>
              </a:endParaRPr>
            </a:p>
          </p:txBody>
        </p:sp>
        <p:pic>
          <p:nvPicPr>
            <p:cNvPr id="30" name="Picture 29"/>
            <p:cNvPicPr>
              <a:picLocks noChangeAspect="1"/>
            </p:cNvPicPr>
            <p:nvPr/>
          </p:nvPicPr>
          <p:blipFill>
            <a:blip r:embed="rId7"/>
            <a:stretch>
              <a:fillRect/>
            </a:stretch>
          </p:blipFill>
          <p:spPr>
            <a:xfrm>
              <a:off x="6096000" y="4038600"/>
              <a:ext cx="762000" cy="762000"/>
            </a:xfrm>
            <a:prstGeom prst="rect">
              <a:avLst/>
            </a:prstGeom>
          </p:spPr>
        </p:pic>
        <p:pic>
          <p:nvPicPr>
            <p:cNvPr id="31" name="Picture 30"/>
            <p:cNvPicPr>
              <a:picLocks noChangeAspect="1"/>
            </p:cNvPicPr>
            <p:nvPr/>
          </p:nvPicPr>
          <p:blipFill>
            <a:blip r:embed="rId8"/>
            <a:stretch>
              <a:fillRect/>
            </a:stretch>
          </p:blipFill>
          <p:spPr>
            <a:xfrm>
              <a:off x="7467600" y="2438400"/>
              <a:ext cx="1143000" cy="1143000"/>
            </a:xfrm>
            <a:prstGeom prst="rect">
              <a:avLst/>
            </a:prstGeom>
          </p:spPr>
        </p:pic>
        <p:sp>
          <p:nvSpPr>
            <p:cNvPr id="33" name="Rectangle 32"/>
            <p:cNvSpPr/>
            <p:nvPr/>
          </p:nvSpPr>
          <p:spPr>
            <a:xfrm>
              <a:off x="5257800" y="4038600"/>
              <a:ext cx="762000" cy="762000"/>
            </a:xfrm>
            <a:prstGeom prst="rect">
              <a:avLst/>
            </a:prstGeom>
            <a:solidFill>
              <a:srgbClr val="0000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500" dirty="0" smtClean="0">
                  <a:solidFill>
                    <a:schemeClr val="bg1"/>
                  </a:solidFill>
                  <a:latin typeface="Bebas Neue"/>
                  <a:cs typeface="Bebas Neue"/>
                </a:rPr>
                <a:t>DIABETES &amp; PEDIATRIC</a:t>
              </a:r>
            </a:p>
            <a:p>
              <a:pPr algn="ctr"/>
              <a:r>
                <a:rPr lang="en-CA" sz="1500" dirty="0" smtClean="0">
                  <a:solidFill>
                    <a:schemeClr val="bg1"/>
                  </a:solidFill>
                  <a:latin typeface="Bebas Neue"/>
                  <a:cs typeface="Bebas Neue"/>
                </a:rPr>
                <a:t>CARE</a:t>
              </a:r>
              <a:endParaRPr lang="en-US" sz="1500" dirty="0">
                <a:solidFill>
                  <a:schemeClr val="bg1"/>
                </a:solidFill>
              </a:endParaRPr>
            </a:p>
          </p:txBody>
        </p:sp>
        <p:sp>
          <p:nvSpPr>
            <p:cNvPr id="35" name="Rectangle 34"/>
            <p:cNvSpPr/>
            <p:nvPr/>
          </p:nvSpPr>
          <p:spPr>
            <a:xfrm>
              <a:off x="6934200" y="4495800"/>
              <a:ext cx="1676400" cy="304800"/>
            </a:xfrm>
            <a:prstGeom prst="rect">
              <a:avLst/>
            </a:prstGeom>
            <a:solidFill>
              <a:srgbClr val="0000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300" dirty="0" smtClean="0">
                  <a:solidFill>
                    <a:schemeClr val="bg1"/>
                  </a:solidFill>
                  <a:latin typeface="Bebas Neue"/>
                  <a:cs typeface="Bebas Neue"/>
                </a:rPr>
                <a:t>ARTHRITIC PAIN MANAGEMENT</a:t>
              </a:r>
              <a:endParaRPr lang="en-US" sz="1300" dirty="0">
                <a:solidFill>
                  <a:schemeClr val="bg1"/>
                </a:solidFill>
              </a:endParaRPr>
            </a:p>
          </p:txBody>
        </p:sp>
        <p:sp>
          <p:nvSpPr>
            <p:cNvPr id="36" name="Rectangle 35"/>
            <p:cNvSpPr/>
            <p:nvPr/>
          </p:nvSpPr>
          <p:spPr>
            <a:xfrm>
              <a:off x="6934200" y="4038600"/>
              <a:ext cx="838200" cy="381000"/>
            </a:xfrm>
            <a:prstGeom prst="rect">
              <a:avLst/>
            </a:prstGeom>
            <a:solidFill>
              <a:srgbClr val="000048"/>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lnSpc>
                  <a:spcPct val="80000"/>
                </a:lnSpc>
              </a:pPr>
              <a:r>
                <a:rPr lang="en-CA" sz="1100" dirty="0" smtClean="0">
                  <a:solidFill>
                    <a:schemeClr val="bg1"/>
                  </a:solidFill>
                  <a:latin typeface="Bebas Neue"/>
                  <a:cs typeface="Bebas Neue"/>
                </a:rPr>
                <a:t>CARDIOVASCULAR &amp; RESPIRATORY</a:t>
              </a:r>
              <a:endParaRPr lang="en-US" sz="1100" dirty="0">
                <a:solidFill>
                  <a:schemeClr val="bg1"/>
                </a:solidFill>
              </a:endParaRPr>
            </a:p>
          </p:txBody>
        </p:sp>
        <p:sp>
          <p:nvSpPr>
            <p:cNvPr id="37" name="Rectangle 36"/>
            <p:cNvSpPr/>
            <p:nvPr/>
          </p:nvSpPr>
          <p:spPr>
            <a:xfrm>
              <a:off x="7363883" y="3657600"/>
              <a:ext cx="459317" cy="304800"/>
            </a:xfrm>
            <a:prstGeom prst="rect">
              <a:avLst/>
            </a:prstGeom>
            <a:solidFill>
              <a:srgbClr val="0000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CA" sz="1100" dirty="0" smtClean="0">
                  <a:solidFill>
                    <a:schemeClr val="bg1"/>
                  </a:solidFill>
                  <a:latin typeface="Bebas Neue"/>
                  <a:cs typeface="Bebas Neue"/>
                </a:rPr>
                <a:t>medical</a:t>
              </a:r>
            </a:p>
            <a:p>
              <a:pPr algn="ctr">
                <a:lnSpc>
                  <a:spcPct val="80000"/>
                </a:lnSpc>
              </a:pPr>
              <a:r>
                <a:rPr lang="en-CA" sz="1100" dirty="0" smtClean="0">
                  <a:solidFill>
                    <a:schemeClr val="bg1"/>
                  </a:solidFill>
                  <a:latin typeface="Bebas Neue"/>
                  <a:cs typeface="Bebas Neue"/>
                </a:rPr>
                <a:t>device</a:t>
              </a:r>
              <a:endParaRPr lang="en-US" sz="1100" dirty="0">
                <a:solidFill>
                  <a:schemeClr val="bg1"/>
                </a:solidFill>
              </a:endParaRPr>
            </a:p>
          </p:txBody>
        </p:sp>
      </p:grpSp>
      <p:sp>
        <p:nvSpPr>
          <p:cNvPr id="28" name="Title 1"/>
          <p:cNvSpPr txBox="1">
            <a:spLocks/>
          </p:cNvSpPr>
          <p:nvPr/>
        </p:nvSpPr>
        <p:spPr>
          <a:xfrm>
            <a:off x="457200" y="533400"/>
            <a:ext cx="7620000" cy="563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lumMod val="85000"/>
                    <a:lumOff val="15000"/>
                  </a:schemeClr>
                </a:solidFill>
                <a:latin typeface="Bebas Neue" pitchFamily="34" charset="0"/>
                <a:ea typeface="+mj-ea"/>
                <a:cs typeface="+mj-cs"/>
              </a:defRPr>
            </a:lvl1pPr>
          </a:lstStyle>
          <a:p>
            <a:pPr>
              <a:lnSpc>
                <a:spcPct val="80000"/>
              </a:lnSpc>
            </a:pPr>
            <a:r>
              <a:rPr lang="en-JM" sz="4200" dirty="0" smtClean="0">
                <a:solidFill>
                  <a:srgbClr val="000048"/>
                </a:solidFill>
              </a:rPr>
              <a:t>WE HAVE LEADING</a:t>
            </a:r>
            <a:br>
              <a:rPr lang="en-JM" sz="4200" dirty="0" smtClean="0">
                <a:solidFill>
                  <a:srgbClr val="000048"/>
                </a:solidFill>
              </a:rPr>
            </a:br>
            <a:r>
              <a:rPr lang="en-JM" sz="4200" dirty="0" smtClean="0">
                <a:solidFill>
                  <a:srgbClr val="0065B0"/>
                </a:solidFill>
              </a:rPr>
              <a:t>EXPERTISE &amp; INDUSTRY KNOWLEDGE</a:t>
            </a:r>
            <a:endParaRPr lang="en-JM" sz="4200" dirty="0">
              <a:solidFill>
                <a:srgbClr val="0065B0"/>
              </a:solidFill>
            </a:endParaRPr>
          </a:p>
        </p:txBody>
      </p:sp>
      <p:sp>
        <p:nvSpPr>
          <p:cNvPr id="32" name="Text Placeholder 3"/>
          <p:cNvSpPr txBox="1">
            <a:spLocks/>
          </p:cNvSpPr>
          <p:nvPr/>
        </p:nvSpPr>
        <p:spPr>
          <a:xfrm>
            <a:off x="457200" y="1259190"/>
            <a:ext cx="8534400" cy="417210"/>
          </a:xfrm>
          <a:prstGeom prst="rect">
            <a:avLst/>
          </a:prstGeom>
          <a:noFill/>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a:solidFill>
                  <a:srgbClr val="000048"/>
                </a:solidFill>
                <a:latin typeface="Bebas Neue"/>
                <a:cs typeface="Bebas Neue"/>
              </a:rPr>
              <a:t>The DPS Original Healthcare team is comprised of seasoned professionals, with an average of</a:t>
            </a:r>
            <a:r>
              <a:rPr lang="en-CA" sz="2000" dirty="0">
                <a:solidFill>
                  <a:srgbClr val="0065B0"/>
                </a:solidFill>
                <a:latin typeface="Bebas Neue"/>
                <a:cs typeface="Bebas Neue"/>
              </a:rPr>
              <a:t> </a:t>
            </a:r>
            <a:r>
              <a:rPr lang="en-CA" sz="2300" dirty="0">
                <a:solidFill>
                  <a:srgbClr val="0086E8"/>
                </a:solidFill>
                <a:latin typeface="Bebas Neue"/>
                <a:cs typeface="Bebas Neue"/>
              </a:rPr>
              <a:t>15 years</a:t>
            </a:r>
            <a:r>
              <a:rPr lang="en-CA" sz="2300" dirty="0">
                <a:solidFill>
                  <a:srgbClr val="000048"/>
                </a:solidFill>
                <a:latin typeface="Bebas Neue"/>
                <a:cs typeface="Bebas Neue"/>
              </a:rPr>
              <a:t> </a:t>
            </a:r>
            <a:r>
              <a:rPr lang="en-CA" sz="2000" dirty="0">
                <a:solidFill>
                  <a:srgbClr val="000048"/>
                </a:solidFill>
                <a:latin typeface="Bebas Neue"/>
                <a:cs typeface="Bebas Neue"/>
              </a:rPr>
              <a:t>experience, schooled in different segments of the marketing and meetings environment.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457200" y="533400"/>
            <a:ext cx="7620000" cy="563563"/>
          </a:xfrm>
        </p:spPr>
        <p:txBody>
          <a:bodyPr/>
          <a:lstStyle/>
          <a:p>
            <a:pPr>
              <a:lnSpc>
                <a:spcPct val="80000"/>
              </a:lnSpc>
            </a:pPr>
            <a:r>
              <a:rPr lang="en-JM" sz="4200" dirty="0" smtClean="0">
                <a:solidFill>
                  <a:srgbClr val="000048"/>
                </a:solidFill>
              </a:rPr>
              <a:t>WE HAVE LEADING</a:t>
            </a:r>
            <a:br>
              <a:rPr lang="en-JM" sz="4200" dirty="0" smtClean="0">
                <a:solidFill>
                  <a:srgbClr val="000048"/>
                </a:solidFill>
              </a:rPr>
            </a:br>
            <a:r>
              <a:rPr lang="en-JM" sz="4200" dirty="0" smtClean="0">
                <a:solidFill>
                  <a:srgbClr val="0065B0"/>
                </a:solidFill>
              </a:rPr>
              <a:t>EXPERIENCE IN THE INDUSTRY</a:t>
            </a:r>
            <a:endParaRPr lang="en-JM" sz="4200" dirty="0">
              <a:solidFill>
                <a:srgbClr val="0065B0"/>
              </a:solidFill>
            </a:endParaRPr>
          </a:p>
        </p:txBody>
      </p:sp>
      <p:grpSp>
        <p:nvGrpSpPr>
          <p:cNvPr id="95" name="Group 94"/>
          <p:cNvGrpSpPr/>
          <p:nvPr/>
        </p:nvGrpSpPr>
        <p:grpSpPr>
          <a:xfrm>
            <a:off x="838199" y="2057400"/>
            <a:ext cx="1284793" cy="1015663"/>
            <a:chOff x="837794" y="2452551"/>
            <a:chExt cx="1284793" cy="1015663"/>
          </a:xfrm>
        </p:grpSpPr>
        <p:grpSp>
          <p:nvGrpSpPr>
            <p:cNvPr id="96" name="Group 95"/>
            <p:cNvGrpSpPr/>
            <p:nvPr/>
          </p:nvGrpSpPr>
          <p:grpSpPr>
            <a:xfrm>
              <a:off x="1524000" y="2452551"/>
              <a:ext cx="598587" cy="1015663"/>
              <a:chOff x="4798090" y="3708240"/>
              <a:chExt cx="685800" cy="1163644"/>
            </a:xfrm>
          </p:grpSpPr>
          <p:sp>
            <p:nvSpPr>
              <p:cNvPr id="101" name="Rounded Rectangle 100"/>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102" name="Rectangle 101"/>
              <p:cNvSpPr/>
              <p:nvPr/>
            </p:nvSpPr>
            <p:spPr>
              <a:xfrm>
                <a:off x="4804264"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5</a:t>
                </a:r>
                <a:endParaRPr lang="en-US" sz="6000" dirty="0"/>
              </a:p>
            </p:txBody>
          </p:sp>
          <p:cxnSp>
            <p:nvCxnSpPr>
              <p:cNvPr id="103" name="Straight Connector 102"/>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837794" y="2452551"/>
              <a:ext cx="598986" cy="1015663"/>
              <a:chOff x="4064257" y="3708240"/>
              <a:chExt cx="686258" cy="1163644"/>
            </a:xfrm>
          </p:grpSpPr>
          <p:sp>
            <p:nvSpPr>
              <p:cNvPr id="98" name="Rounded Rectangle 97"/>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99" name="Rectangle 98"/>
              <p:cNvSpPr/>
              <p:nvPr/>
            </p:nvSpPr>
            <p:spPr>
              <a:xfrm>
                <a:off x="4064257" y="3708240"/>
                <a:ext cx="663806"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1</a:t>
                </a:r>
                <a:endParaRPr lang="en-US" sz="6000" dirty="0"/>
              </a:p>
            </p:txBody>
          </p:sp>
          <p:cxnSp>
            <p:nvCxnSpPr>
              <p:cNvPr id="100" name="Straight Connector 99"/>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104" name="Rectangle 3"/>
          <p:cNvSpPr txBox="1">
            <a:spLocks noChangeArrowheads="1"/>
          </p:cNvSpPr>
          <p:nvPr/>
        </p:nvSpPr>
        <p:spPr>
          <a:xfrm>
            <a:off x="304800" y="3200400"/>
            <a:ext cx="2286000"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500" dirty="0">
                <a:solidFill>
                  <a:srgbClr val="000048"/>
                </a:solidFill>
                <a:latin typeface="Aller Light"/>
                <a:cs typeface="Aller Light"/>
              </a:rPr>
              <a:t>Average number of years of marketing and event strategic experience </a:t>
            </a:r>
            <a:endParaRPr lang="en-CA" sz="1500" dirty="0" smtClean="0">
              <a:solidFill>
                <a:srgbClr val="000048"/>
              </a:solidFill>
              <a:latin typeface="Aller Light"/>
              <a:cs typeface="Aller Light"/>
            </a:endParaRPr>
          </a:p>
        </p:txBody>
      </p:sp>
      <p:grpSp>
        <p:nvGrpSpPr>
          <p:cNvPr id="105" name="Group 104"/>
          <p:cNvGrpSpPr/>
          <p:nvPr/>
        </p:nvGrpSpPr>
        <p:grpSpPr>
          <a:xfrm>
            <a:off x="3853404" y="2057400"/>
            <a:ext cx="1284792" cy="1015663"/>
            <a:chOff x="837795" y="2452551"/>
            <a:chExt cx="1284792" cy="1015663"/>
          </a:xfrm>
        </p:grpSpPr>
        <p:grpSp>
          <p:nvGrpSpPr>
            <p:cNvPr id="106" name="Group 105"/>
            <p:cNvGrpSpPr/>
            <p:nvPr/>
          </p:nvGrpSpPr>
          <p:grpSpPr>
            <a:xfrm>
              <a:off x="1524000" y="2452551"/>
              <a:ext cx="598587" cy="1015663"/>
              <a:chOff x="4798090" y="3708240"/>
              <a:chExt cx="685800" cy="1163644"/>
            </a:xfrm>
          </p:grpSpPr>
          <p:sp>
            <p:nvSpPr>
              <p:cNvPr id="111" name="Rounded Rectangle 110"/>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112" name="Rectangle 111"/>
              <p:cNvSpPr/>
              <p:nvPr/>
            </p:nvSpPr>
            <p:spPr>
              <a:xfrm>
                <a:off x="4804265"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5</a:t>
                </a:r>
                <a:endParaRPr lang="en-US" sz="6000" dirty="0"/>
              </a:p>
            </p:txBody>
          </p:sp>
          <p:cxnSp>
            <p:nvCxnSpPr>
              <p:cNvPr id="113" name="Straight Connector 112"/>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837795" y="2452551"/>
              <a:ext cx="598989" cy="1015663"/>
              <a:chOff x="4064254" y="3708240"/>
              <a:chExt cx="686261" cy="1163644"/>
            </a:xfrm>
          </p:grpSpPr>
          <p:sp>
            <p:nvSpPr>
              <p:cNvPr id="108" name="Rounded Rectangle 107"/>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109" name="Rectangle 108"/>
              <p:cNvSpPr/>
              <p:nvPr/>
            </p:nvSpPr>
            <p:spPr>
              <a:xfrm>
                <a:off x="4064254" y="3708240"/>
                <a:ext cx="663805" cy="1163644"/>
              </a:xfrm>
              <a:prstGeom prst="rect">
                <a:avLst/>
              </a:prstGeom>
            </p:spPr>
            <p:txBody>
              <a:bodyPr wrap="none" anchor="ctr">
                <a:spAutoFit/>
              </a:bodyPr>
              <a:lstStyle/>
              <a:p>
                <a:pPr algn="ctr"/>
                <a:r>
                  <a:rPr lang="en-US" sz="6000" dirty="0" smtClean="0">
                    <a:solidFill>
                      <a:prstClr val="white"/>
                    </a:solidFill>
                    <a:latin typeface="Myriad Pro" pitchFamily="34" charset="0"/>
                    <a:ea typeface="Adobe Fan Heiti Std B" pitchFamily="34" charset="-128"/>
                  </a:rPr>
                  <a:t>2</a:t>
                </a:r>
                <a:endParaRPr lang="en-US" sz="6000" dirty="0"/>
              </a:p>
            </p:txBody>
          </p:sp>
          <p:cxnSp>
            <p:nvCxnSpPr>
              <p:cNvPr id="110" name="Straight Connector 109"/>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114" name="Rectangle 3"/>
          <p:cNvSpPr txBox="1">
            <a:spLocks noChangeArrowheads="1"/>
          </p:cNvSpPr>
          <p:nvPr/>
        </p:nvSpPr>
        <p:spPr>
          <a:xfrm>
            <a:off x="3352800" y="3200400"/>
            <a:ext cx="2286000"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500" dirty="0">
                <a:solidFill>
                  <a:srgbClr val="000048"/>
                </a:solidFill>
                <a:latin typeface="Aller Light"/>
                <a:cs typeface="Aller Light"/>
              </a:rPr>
              <a:t>Expertise of different therapeutic categories </a:t>
            </a:r>
            <a:endParaRPr lang="en-CA" sz="1500" dirty="0" smtClean="0">
              <a:solidFill>
                <a:srgbClr val="000048"/>
              </a:solidFill>
              <a:latin typeface="Aller Light"/>
              <a:cs typeface="Aller Light"/>
            </a:endParaRPr>
          </a:p>
        </p:txBody>
      </p:sp>
      <p:sp>
        <p:nvSpPr>
          <p:cNvPr id="115" name="Rectangle 3"/>
          <p:cNvSpPr txBox="1">
            <a:spLocks noChangeArrowheads="1"/>
          </p:cNvSpPr>
          <p:nvPr/>
        </p:nvSpPr>
        <p:spPr>
          <a:xfrm>
            <a:off x="6400800" y="3200400"/>
            <a:ext cx="2286000"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500" dirty="0">
                <a:solidFill>
                  <a:srgbClr val="000048"/>
                </a:solidFill>
                <a:latin typeface="Aller Light"/>
                <a:cs typeface="Aller Light"/>
              </a:rPr>
              <a:t>KOL Training &amp; Advisory Board meetings outlined &amp; planned </a:t>
            </a:r>
            <a:endParaRPr lang="en-CA" sz="1500" dirty="0" smtClean="0">
              <a:solidFill>
                <a:srgbClr val="000048"/>
              </a:solidFill>
              <a:latin typeface="Aller Light"/>
              <a:cs typeface="Aller Light"/>
            </a:endParaRPr>
          </a:p>
        </p:txBody>
      </p:sp>
      <p:grpSp>
        <p:nvGrpSpPr>
          <p:cNvPr id="116" name="Group 115"/>
          <p:cNvGrpSpPr/>
          <p:nvPr/>
        </p:nvGrpSpPr>
        <p:grpSpPr>
          <a:xfrm>
            <a:off x="6553200" y="2057400"/>
            <a:ext cx="1970187" cy="1015663"/>
            <a:chOff x="6553200" y="2438400"/>
            <a:chExt cx="1970187" cy="1015663"/>
          </a:xfrm>
        </p:grpSpPr>
        <p:grpSp>
          <p:nvGrpSpPr>
            <p:cNvPr id="117" name="Group 116"/>
            <p:cNvGrpSpPr/>
            <p:nvPr/>
          </p:nvGrpSpPr>
          <p:grpSpPr>
            <a:xfrm>
              <a:off x="7239405" y="2438400"/>
              <a:ext cx="598587" cy="1015663"/>
              <a:chOff x="4798090" y="3708240"/>
              <a:chExt cx="685800" cy="1163644"/>
            </a:xfrm>
          </p:grpSpPr>
          <p:sp>
            <p:nvSpPr>
              <p:cNvPr id="126" name="Rounded Rectangle 125"/>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127" name="Rectangle 126"/>
              <p:cNvSpPr/>
              <p:nvPr/>
            </p:nvSpPr>
            <p:spPr>
              <a:xfrm>
                <a:off x="4804265"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5</a:t>
                </a:r>
                <a:endParaRPr lang="en-US" sz="6000" dirty="0"/>
              </a:p>
            </p:txBody>
          </p:sp>
          <p:cxnSp>
            <p:nvCxnSpPr>
              <p:cNvPr id="128" name="Straight Connector 127"/>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6553200" y="2438400"/>
              <a:ext cx="598992" cy="1015663"/>
              <a:chOff x="4064251" y="3708240"/>
              <a:chExt cx="686264" cy="1163644"/>
            </a:xfrm>
          </p:grpSpPr>
          <p:sp>
            <p:nvSpPr>
              <p:cNvPr id="123" name="Rounded Rectangle 122"/>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124" name="Rectangle 123"/>
              <p:cNvSpPr/>
              <p:nvPr/>
            </p:nvSpPr>
            <p:spPr>
              <a:xfrm>
                <a:off x="4064251"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3</a:t>
                </a:r>
                <a:endParaRPr lang="en-US" sz="6000" dirty="0"/>
              </a:p>
            </p:txBody>
          </p:sp>
          <p:cxnSp>
            <p:nvCxnSpPr>
              <p:cNvPr id="125" name="Straight Connector 124"/>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7924800" y="2438400"/>
              <a:ext cx="598587" cy="1015663"/>
              <a:chOff x="4798090" y="3708240"/>
              <a:chExt cx="685800" cy="1163644"/>
            </a:xfrm>
          </p:grpSpPr>
          <p:sp>
            <p:nvSpPr>
              <p:cNvPr id="120" name="Rounded Rectangle 119"/>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121" name="Rectangle 120"/>
              <p:cNvSpPr/>
              <p:nvPr/>
            </p:nvSpPr>
            <p:spPr>
              <a:xfrm>
                <a:off x="4804265" y="3708240"/>
                <a:ext cx="663805" cy="1163644"/>
              </a:xfrm>
              <a:prstGeom prst="rect">
                <a:avLst/>
              </a:prstGeom>
            </p:spPr>
            <p:txBody>
              <a:bodyPr wrap="none" anchor="ctr">
                <a:spAutoFit/>
              </a:bodyPr>
              <a:lstStyle/>
              <a:p>
                <a:pPr algn="ctr"/>
                <a:r>
                  <a:rPr lang="en-US" sz="6000" dirty="0" smtClean="0">
                    <a:solidFill>
                      <a:prstClr val="white"/>
                    </a:solidFill>
                    <a:latin typeface="Myriad Pro" pitchFamily="34" charset="0"/>
                    <a:ea typeface="Adobe Fan Heiti Std B" pitchFamily="34" charset="-128"/>
                  </a:rPr>
                  <a:t>0</a:t>
                </a:r>
                <a:endParaRPr lang="en-US" sz="6000" dirty="0"/>
              </a:p>
            </p:txBody>
          </p:sp>
          <p:cxnSp>
            <p:nvCxnSpPr>
              <p:cNvPr id="122" name="Straight Connector 121"/>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grpSp>
        <p:nvGrpSpPr>
          <p:cNvPr id="147" name="Group 146"/>
          <p:cNvGrpSpPr/>
          <p:nvPr/>
        </p:nvGrpSpPr>
        <p:grpSpPr>
          <a:xfrm>
            <a:off x="5181600" y="4191000"/>
            <a:ext cx="2655987" cy="1015663"/>
            <a:chOff x="4953000" y="4343400"/>
            <a:chExt cx="2655987" cy="1015663"/>
          </a:xfrm>
        </p:grpSpPr>
        <p:grpSp>
          <p:nvGrpSpPr>
            <p:cNvPr id="148" name="Group 147"/>
            <p:cNvGrpSpPr/>
            <p:nvPr/>
          </p:nvGrpSpPr>
          <p:grpSpPr>
            <a:xfrm>
              <a:off x="5639205" y="4343400"/>
              <a:ext cx="598587" cy="1015663"/>
              <a:chOff x="4798090" y="3708240"/>
              <a:chExt cx="685800" cy="1163644"/>
            </a:xfrm>
          </p:grpSpPr>
          <p:sp>
            <p:nvSpPr>
              <p:cNvPr id="161" name="Rounded Rectangle 160"/>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162" name="Rectangle 161"/>
              <p:cNvSpPr/>
              <p:nvPr/>
            </p:nvSpPr>
            <p:spPr>
              <a:xfrm>
                <a:off x="4804265"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0</a:t>
                </a:r>
                <a:endParaRPr lang="en-US" sz="6000" dirty="0"/>
              </a:p>
            </p:txBody>
          </p:sp>
          <p:cxnSp>
            <p:nvCxnSpPr>
              <p:cNvPr id="163" name="Straight Connector 162"/>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49" name="Group 148"/>
            <p:cNvGrpSpPr/>
            <p:nvPr/>
          </p:nvGrpSpPr>
          <p:grpSpPr>
            <a:xfrm>
              <a:off x="4953000" y="4343400"/>
              <a:ext cx="598992" cy="1015663"/>
              <a:chOff x="4064251" y="3708240"/>
              <a:chExt cx="686264" cy="1163644"/>
            </a:xfrm>
          </p:grpSpPr>
          <p:sp>
            <p:nvSpPr>
              <p:cNvPr id="158" name="Rounded Rectangle 157"/>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159" name="Rectangle 158"/>
              <p:cNvSpPr/>
              <p:nvPr/>
            </p:nvSpPr>
            <p:spPr>
              <a:xfrm>
                <a:off x="4064251"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8</a:t>
                </a:r>
                <a:endParaRPr lang="en-US" sz="6000" dirty="0"/>
              </a:p>
            </p:txBody>
          </p:sp>
          <p:cxnSp>
            <p:nvCxnSpPr>
              <p:cNvPr id="160" name="Straight Connector 159"/>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6324600" y="4343400"/>
              <a:ext cx="598587" cy="1015663"/>
              <a:chOff x="4798090" y="3708240"/>
              <a:chExt cx="685800" cy="1163644"/>
            </a:xfrm>
          </p:grpSpPr>
          <p:sp>
            <p:nvSpPr>
              <p:cNvPr id="155" name="Rounded Rectangle 154"/>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156" name="Rectangle 155"/>
              <p:cNvSpPr/>
              <p:nvPr/>
            </p:nvSpPr>
            <p:spPr>
              <a:xfrm>
                <a:off x="4804265" y="3708240"/>
                <a:ext cx="663805" cy="1163644"/>
              </a:xfrm>
              <a:prstGeom prst="rect">
                <a:avLst/>
              </a:prstGeom>
            </p:spPr>
            <p:txBody>
              <a:bodyPr wrap="none" anchor="ctr">
                <a:spAutoFit/>
              </a:bodyPr>
              <a:lstStyle/>
              <a:p>
                <a:pPr algn="ctr"/>
                <a:r>
                  <a:rPr lang="en-US" sz="6000" dirty="0" smtClean="0">
                    <a:solidFill>
                      <a:prstClr val="white"/>
                    </a:solidFill>
                    <a:latin typeface="Myriad Pro" pitchFamily="34" charset="0"/>
                    <a:ea typeface="Adobe Fan Heiti Std B" pitchFamily="34" charset="-128"/>
                  </a:rPr>
                  <a:t>0</a:t>
                </a:r>
                <a:endParaRPr lang="en-US" sz="6000" dirty="0"/>
              </a:p>
            </p:txBody>
          </p:sp>
          <p:cxnSp>
            <p:nvCxnSpPr>
              <p:cNvPr id="157" name="Straight Connector 156"/>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a:off x="7010400" y="4343400"/>
              <a:ext cx="598587" cy="1015663"/>
              <a:chOff x="4798090" y="3708240"/>
              <a:chExt cx="685800" cy="1163644"/>
            </a:xfrm>
          </p:grpSpPr>
          <p:sp>
            <p:nvSpPr>
              <p:cNvPr id="152" name="Rounded Rectangle 151"/>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153" name="Rectangle 152"/>
              <p:cNvSpPr/>
              <p:nvPr/>
            </p:nvSpPr>
            <p:spPr>
              <a:xfrm>
                <a:off x="4804265" y="3708240"/>
                <a:ext cx="663805" cy="1163644"/>
              </a:xfrm>
              <a:prstGeom prst="rect">
                <a:avLst/>
              </a:prstGeom>
            </p:spPr>
            <p:txBody>
              <a:bodyPr wrap="none" anchor="ctr">
                <a:spAutoFit/>
              </a:bodyPr>
              <a:lstStyle/>
              <a:p>
                <a:pPr algn="ctr"/>
                <a:r>
                  <a:rPr lang="en-US" sz="6000" dirty="0" smtClean="0">
                    <a:solidFill>
                      <a:prstClr val="white"/>
                    </a:solidFill>
                    <a:latin typeface="Myriad Pro" pitchFamily="34" charset="0"/>
                    <a:ea typeface="Adobe Fan Heiti Std B" pitchFamily="34" charset="-128"/>
                  </a:rPr>
                  <a:t>0</a:t>
                </a:r>
                <a:endParaRPr lang="en-US" sz="6000" dirty="0"/>
              </a:p>
            </p:txBody>
          </p:sp>
          <p:cxnSp>
            <p:nvCxnSpPr>
              <p:cNvPr id="154" name="Straight Connector 153"/>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164" name="Rectangle 3"/>
          <p:cNvSpPr txBox="1">
            <a:spLocks noChangeArrowheads="1"/>
          </p:cNvSpPr>
          <p:nvPr/>
        </p:nvSpPr>
        <p:spPr>
          <a:xfrm>
            <a:off x="5486400" y="5334000"/>
            <a:ext cx="2286000"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500" dirty="0">
                <a:solidFill>
                  <a:srgbClr val="000048"/>
                </a:solidFill>
                <a:latin typeface="Aller Light"/>
                <a:cs typeface="Aller Light"/>
              </a:rPr>
              <a:t>Key </a:t>
            </a:r>
            <a:r>
              <a:rPr lang="en-US" sz="1500" dirty="0" smtClean="0">
                <a:solidFill>
                  <a:srgbClr val="000048"/>
                </a:solidFill>
                <a:latin typeface="Aller Light"/>
                <a:cs typeface="Aller Light"/>
              </a:rPr>
              <a:t>selling</a:t>
            </a:r>
          </a:p>
          <a:p>
            <a:pPr marL="0" indent="0" algn="ctr">
              <a:buNone/>
            </a:pPr>
            <a:r>
              <a:rPr lang="en-US" sz="1500" dirty="0" smtClean="0">
                <a:solidFill>
                  <a:srgbClr val="000048"/>
                </a:solidFill>
                <a:latin typeface="Aller Light"/>
                <a:cs typeface="Aller Light"/>
              </a:rPr>
              <a:t>messages </a:t>
            </a:r>
            <a:r>
              <a:rPr lang="en-US" sz="1500" dirty="0">
                <a:solidFill>
                  <a:srgbClr val="000048"/>
                </a:solidFill>
                <a:latin typeface="Aller Light"/>
                <a:cs typeface="Aller Light"/>
              </a:rPr>
              <a:t>delivered </a:t>
            </a:r>
            <a:endParaRPr lang="en-CA" sz="1500" dirty="0" smtClean="0">
              <a:solidFill>
                <a:srgbClr val="000048"/>
              </a:solidFill>
              <a:latin typeface="Aller Light"/>
              <a:cs typeface="Aller Light"/>
            </a:endParaRPr>
          </a:p>
        </p:txBody>
      </p:sp>
      <p:sp>
        <p:nvSpPr>
          <p:cNvPr id="74" name="Rectangle 3"/>
          <p:cNvSpPr txBox="1">
            <a:spLocks noChangeArrowheads="1"/>
          </p:cNvSpPr>
          <p:nvPr/>
        </p:nvSpPr>
        <p:spPr>
          <a:xfrm>
            <a:off x="1905000" y="5334000"/>
            <a:ext cx="2286000" cy="990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500" dirty="0" smtClean="0">
                <a:solidFill>
                  <a:srgbClr val="000048"/>
                </a:solidFill>
                <a:latin typeface="Aller Light"/>
                <a:cs typeface="Aller Light"/>
              </a:rPr>
              <a:t>Marketing Communications programs implemented</a:t>
            </a:r>
            <a:endParaRPr lang="en-CA" sz="1500" dirty="0" smtClean="0">
              <a:solidFill>
                <a:srgbClr val="000048"/>
              </a:solidFill>
              <a:latin typeface="Aller Light"/>
              <a:cs typeface="Aller Light"/>
            </a:endParaRPr>
          </a:p>
        </p:txBody>
      </p:sp>
      <p:grpSp>
        <p:nvGrpSpPr>
          <p:cNvPr id="75" name="Group 74"/>
          <p:cNvGrpSpPr/>
          <p:nvPr/>
        </p:nvGrpSpPr>
        <p:grpSpPr>
          <a:xfrm>
            <a:off x="2055987" y="4191000"/>
            <a:ext cx="1971600" cy="1015663"/>
            <a:chOff x="6551787" y="2438400"/>
            <a:chExt cx="1971600" cy="1015663"/>
          </a:xfrm>
        </p:grpSpPr>
        <p:grpSp>
          <p:nvGrpSpPr>
            <p:cNvPr id="76" name="Group 75"/>
            <p:cNvGrpSpPr/>
            <p:nvPr/>
          </p:nvGrpSpPr>
          <p:grpSpPr>
            <a:xfrm>
              <a:off x="7239405" y="2438400"/>
              <a:ext cx="598587" cy="1015663"/>
              <a:chOff x="4798090" y="3708240"/>
              <a:chExt cx="685800" cy="1163644"/>
            </a:xfrm>
          </p:grpSpPr>
          <p:sp>
            <p:nvSpPr>
              <p:cNvPr id="85" name="Rounded Rectangle 84"/>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86" name="Rectangle 85"/>
              <p:cNvSpPr/>
              <p:nvPr/>
            </p:nvSpPr>
            <p:spPr>
              <a:xfrm>
                <a:off x="4804265"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2</a:t>
                </a:r>
                <a:endParaRPr lang="en-US" sz="6000" dirty="0"/>
              </a:p>
            </p:txBody>
          </p:sp>
          <p:cxnSp>
            <p:nvCxnSpPr>
              <p:cNvPr id="87" name="Straight Connector 86"/>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6551787" y="2438400"/>
              <a:ext cx="600403" cy="1015663"/>
              <a:chOff x="4062634" y="3708240"/>
              <a:chExt cx="687881" cy="1163644"/>
            </a:xfrm>
          </p:grpSpPr>
          <p:sp>
            <p:nvSpPr>
              <p:cNvPr id="82" name="Rounded Rectangle 81"/>
              <p:cNvSpPr/>
              <p:nvPr/>
            </p:nvSpPr>
            <p:spPr>
              <a:xfrm>
                <a:off x="4064715"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83" name="Rectangle 82"/>
              <p:cNvSpPr/>
              <p:nvPr/>
            </p:nvSpPr>
            <p:spPr>
              <a:xfrm>
                <a:off x="4062634" y="3708240"/>
                <a:ext cx="667038"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4</a:t>
                </a:r>
                <a:endParaRPr lang="en-US" sz="6000" dirty="0"/>
              </a:p>
            </p:txBody>
          </p:sp>
          <p:cxnSp>
            <p:nvCxnSpPr>
              <p:cNvPr id="84" name="Straight Connector 83"/>
              <p:cNvCxnSpPr/>
              <p:nvPr/>
            </p:nvCxnSpPr>
            <p:spPr>
              <a:xfrm>
                <a:off x="4094211"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7924800" y="2438400"/>
              <a:ext cx="598587" cy="1015663"/>
              <a:chOff x="4798090" y="3708240"/>
              <a:chExt cx="685800" cy="1163644"/>
            </a:xfrm>
          </p:grpSpPr>
          <p:sp>
            <p:nvSpPr>
              <p:cNvPr id="79" name="Rounded Rectangle 78"/>
              <p:cNvSpPr/>
              <p:nvPr/>
            </p:nvSpPr>
            <p:spPr>
              <a:xfrm>
                <a:off x="4798090" y="3810000"/>
                <a:ext cx="685800" cy="960120"/>
              </a:xfrm>
              <a:prstGeom prst="roundRect">
                <a:avLst>
                  <a:gd name="adj" fmla="val 8526"/>
                </a:avLst>
              </a:prstGeom>
              <a:gradFill flip="none" rotWithShape="1">
                <a:gsLst>
                  <a:gs pos="70000">
                    <a:srgbClr val="0F0F0F"/>
                  </a:gs>
                  <a:gs pos="0">
                    <a:srgbClr val="494949"/>
                  </a:gs>
                  <a:gs pos="100000">
                    <a:schemeClr val="tx1"/>
                  </a:gs>
                </a:gsLst>
                <a:lin ang="5400000" scaled="1"/>
                <a:tileRect/>
              </a:gradFill>
              <a:ln>
                <a:noFill/>
              </a:ln>
              <a:effectLst>
                <a:reflection blurRad="6350" stA="400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Myriad Pro" pitchFamily="34" charset="0"/>
                  <a:ea typeface="Adobe Fan Heiti Std B" pitchFamily="34" charset="-128"/>
                </a:endParaRPr>
              </a:p>
            </p:txBody>
          </p:sp>
          <p:sp>
            <p:nvSpPr>
              <p:cNvPr id="80" name="Rectangle 79"/>
              <p:cNvSpPr/>
              <p:nvPr/>
            </p:nvSpPr>
            <p:spPr>
              <a:xfrm>
                <a:off x="4804265" y="3708240"/>
                <a:ext cx="663805" cy="1163644"/>
              </a:xfrm>
              <a:prstGeom prst="rect">
                <a:avLst/>
              </a:prstGeom>
            </p:spPr>
            <p:txBody>
              <a:bodyPr wrap="none" anchor="ctr">
                <a:spAutoFit/>
              </a:bodyPr>
              <a:lstStyle/>
              <a:p>
                <a:pPr algn="ctr"/>
                <a:r>
                  <a:rPr lang="en-US" sz="6000" dirty="0">
                    <a:solidFill>
                      <a:prstClr val="white"/>
                    </a:solidFill>
                    <a:latin typeface="Myriad Pro" pitchFamily="34" charset="0"/>
                    <a:ea typeface="Adobe Fan Heiti Std B" pitchFamily="34" charset="-128"/>
                  </a:rPr>
                  <a:t>5</a:t>
                </a:r>
                <a:endParaRPr lang="en-US" sz="6000" dirty="0"/>
              </a:p>
            </p:txBody>
          </p:sp>
          <p:cxnSp>
            <p:nvCxnSpPr>
              <p:cNvPr id="81" name="Straight Connector 80"/>
              <p:cNvCxnSpPr/>
              <p:nvPr/>
            </p:nvCxnSpPr>
            <p:spPr>
              <a:xfrm>
                <a:off x="4827586" y="4290060"/>
                <a:ext cx="640080" cy="0"/>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grpSp>
      <p:sp>
        <p:nvSpPr>
          <p:cNvPr id="70" name="Text Placeholder 3"/>
          <p:cNvSpPr txBox="1">
            <a:spLocks/>
          </p:cNvSpPr>
          <p:nvPr/>
        </p:nvSpPr>
        <p:spPr>
          <a:xfrm>
            <a:off x="457200" y="1259190"/>
            <a:ext cx="8534400" cy="417210"/>
          </a:xfrm>
          <a:prstGeom prst="rect">
            <a:avLst/>
          </a:prstGeom>
          <a:noFill/>
        </p:spPr>
        <p:txBody>
          <a:bodyPr/>
          <a:lstStyle>
            <a:lvl1pPr marL="342900" indent="-3429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sz="2000" dirty="0">
                <a:solidFill>
                  <a:srgbClr val="000048"/>
                </a:solidFill>
                <a:latin typeface="Bebas Neue"/>
                <a:cs typeface="Bebas Neue"/>
              </a:rPr>
              <a:t>WE HAVE DIRECTLY PARTNERED WITH WELL OVER</a:t>
            </a:r>
            <a:r>
              <a:rPr lang="en-CA" sz="2000" dirty="0">
                <a:solidFill>
                  <a:srgbClr val="00007F"/>
                </a:solidFill>
                <a:latin typeface="Bebas Neue"/>
                <a:cs typeface="Bebas Neue"/>
              </a:rPr>
              <a:t> </a:t>
            </a:r>
            <a:r>
              <a:rPr lang="en-CA" sz="2300" dirty="0">
                <a:solidFill>
                  <a:srgbClr val="0065B0"/>
                </a:solidFill>
                <a:latin typeface="Bebas Neue"/>
                <a:cs typeface="Bebas Neue"/>
              </a:rPr>
              <a:t>1,500</a:t>
            </a:r>
            <a:r>
              <a:rPr lang="en-CA" sz="2000" dirty="0">
                <a:solidFill>
                  <a:srgbClr val="000048"/>
                </a:solidFill>
                <a:latin typeface="Bebas Neue"/>
                <a:cs typeface="Bebas Neue"/>
              </a:rPr>
              <a:t> SPECIALISTS</a:t>
            </a:r>
          </a:p>
        </p:txBody>
      </p:sp>
    </p:spTree>
    <p:extLst>
      <p:ext uri="{BB962C8B-B14F-4D97-AF65-F5344CB8AC3E}">
        <p14:creationId xmlns:p14="http://schemas.microsoft.com/office/powerpoint/2010/main" val="441231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533400"/>
            <a:ext cx="7620000" cy="563563"/>
          </a:xfrm>
        </p:spPr>
        <p:txBody>
          <a:bodyPr/>
          <a:lstStyle/>
          <a:p>
            <a:pPr>
              <a:lnSpc>
                <a:spcPct val="80000"/>
              </a:lnSpc>
            </a:pPr>
            <a:r>
              <a:rPr lang="en-JM" sz="4200" dirty="0" smtClean="0">
                <a:solidFill>
                  <a:srgbClr val="000048"/>
                </a:solidFill>
              </a:rPr>
              <a:t>WE HAVE BUILT STRONG</a:t>
            </a:r>
            <a:br>
              <a:rPr lang="en-JM" sz="4200" dirty="0" smtClean="0">
                <a:solidFill>
                  <a:srgbClr val="000048"/>
                </a:solidFill>
              </a:rPr>
            </a:br>
            <a:r>
              <a:rPr lang="en-JM" sz="4200" dirty="0" smtClean="0">
                <a:solidFill>
                  <a:srgbClr val="0065B0"/>
                </a:solidFill>
              </a:rPr>
              <a:t>KOL RELATIONSHIPS</a:t>
            </a:r>
            <a:endParaRPr lang="en-JM" sz="4200" dirty="0">
              <a:solidFill>
                <a:srgbClr val="0065B0"/>
              </a:solidFill>
            </a:endParaRPr>
          </a:p>
        </p:txBody>
      </p:sp>
      <p:graphicFrame>
        <p:nvGraphicFramePr>
          <p:cNvPr id="2" name="Diagram 1"/>
          <p:cNvGraphicFramePr/>
          <p:nvPr>
            <p:extLst>
              <p:ext uri="{D42A27DB-BD31-4B8C-83A1-F6EECF244321}">
                <p14:modId xmlns:p14="http://schemas.microsoft.com/office/powerpoint/2010/main" val="1803822123"/>
              </p:ext>
            </p:extLst>
          </p:nvPr>
        </p:nvGraphicFramePr>
        <p:xfrm>
          <a:off x="-40640" y="1524000"/>
          <a:ext cx="9413240" cy="4180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1590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12839</TotalTime>
  <Words>1332</Words>
  <Application>Microsoft Office PowerPoint</Application>
  <PresentationFormat>On-screen Show (4:3)</PresentationFormat>
  <Paragraphs>202</Paragraphs>
  <Slides>17</Slides>
  <Notes>5</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WE HAVE LEADING EXPERTISE &amp; CREDIBILITY in the industry</vt:lpstr>
      <vt:lpstr>PowerPoint Presentation</vt:lpstr>
      <vt:lpstr>PowerPoint Presentation</vt:lpstr>
      <vt:lpstr>PowerPoint Presentation</vt:lpstr>
      <vt:lpstr>PowerPoint Presentation</vt:lpstr>
      <vt:lpstr>PowerPoint Presentation</vt:lpstr>
      <vt:lpstr>WE HAVE LEADING EXPERIENCE IN THE INDUSTRY</vt:lpstr>
      <vt:lpstr>WE HAVE BUILT STRONG KOL RELATIONSHIPS</vt:lpstr>
      <vt:lpstr>We bring faculty &amp; kol recruitment</vt:lpstr>
      <vt:lpstr>We bring faculty &amp; kol recruitment</vt:lpstr>
      <vt:lpstr>WE EXCEL WITH TRAIN THE TRAINER EXPERTISE</vt:lpstr>
      <vt:lpstr>WE BRING IMPROVED MEETING EFFICIENCIES</vt:lpstr>
      <vt:lpstr>WE BRING STRATEGIC TRAINING EXPERTISE</vt:lpstr>
      <vt:lpstr>WE ONLY CREATE ENGAGING ADVISORY BOARDS &amp; ROUNDTABLES</vt:lpstr>
      <vt:lpstr>WE SELL OUT SYMPOSIA &amp; SPEAKERS FORUM</vt:lpstr>
      <vt:lpstr>We ARE…</vt:lpstr>
    </vt:vector>
  </TitlesOfParts>
  <Company>LIME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adrienne.reynolds</dc:creator>
  <cp:lastModifiedBy>dpsfjc7504</cp:lastModifiedBy>
  <cp:revision>456</cp:revision>
  <cp:lastPrinted>2013-11-23T18:20:50Z</cp:lastPrinted>
  <dcterms:created xsi:type="dcterms:W3CDTF">2011-12-26T17:46:32Z</dcterms:created>
  <dcterms:modified xsi:type="dcterms:W3CDTF">2013-12-17T01:00:23Z</dcterms:modified>
</cp:coreProperties>
</file>